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26"/>
  </p:notesMasterIdLst>
  <p:handoutMasterIdLst>
    <p:handoutMasterId r:id="rId27"/>
  </p:handoutMasterIdLst>
  <p:sldIdLst>
    <p:sldId id="257" r:id="rId5"/>
    <p:sldId id="276" r:id="rId6"/>
    <p:sldId id="277" r:id="rId7"/>
    <p:sldId id="258" r:id="rId8"/>
    <p:sldId id="259" r:id="rId9"/>
    <p:sldId id="260" r:id="rId10"/>
    <p:sldId id="261" r:id="rId11"/>
    <p:sldId id="262" r:id="rId12"/>
    <p:sldId id="263" r:id="rId13"/>
    <p:sldId id="264" r:id="rId14"/>
    <p:sldId id="265" r:id="rId15"/>
    <p:sldId id="266" r:id="rId16"/>
    <p:sldId id="267" r:id="rId17"/>
    <p:sldId id="270" r:id="rId18"/>
    <p:sldId id="268" r:id="rId19"/>
    <p:sldId id="269" r:id="rId20"/>
    <p:sldId id="271" r:id="rId21"/>
    <p:sldId id="272" r:id="rId22"/>
    <p:sldId id="273" r:id="rId23"/>
    <p:sldId id="275" r:id="rId24"/>
    <p:sldId id="274" r:id="rId25"/>
  </p:sldIdLst>
  <p:sldSz cx="12192000" cy="6858000"/>
  <p:notesSz cx="6858000" cy="9144000"/>
  <p:defaultTextStyle>
    <a:defPPr rtl="0">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notesViewPr>
    <p:cSldViewPr snapToGrid="0" showGuides="1">
      <p:cViewPr varScale="1">
        <p:scale>
          <a:sx n="97" d="100"/>
          <a:sy n="97" d="100"/>
        </p:scale>
        <p:origin x="35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lt-LT" dirty="0">
              <a:latin typeface="Calibri" panose="020F0502020204030204" pitchFamily="34" charset="0"/>
            </a:endParaRPr>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005827-2263-4B71-898A-ACD78F60496A}" type="datetime1">
              <a:rPr lang="lt-LT" smtClean="0">
                <a:latin typeface="Calibri" panose="020F0502020204030204" pitchFamily="34" charset="0"/>
              </a:rPr>
              <a:t>2018-05-03</a:t>
            </a:fld>
            <a:endParaRPr lang="lt-LT" dirty="0">
              <a:latin typeface="Calibri" panose="020F0502020204030204" pitchFamily="34" charset="0"/>
            </a:endParaRPr>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lt-LT" dirty="0">
              <a:latin typeface="Calibri" panose="020F0502020204030204" pitchFamily="34" charset="0"/>
            </a:endParaRPr>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06BD15E-A83F-499B-AE2F-72149146BFF5}" type="slidenum">
              <a:rPr lang="lt-LT" smtClean="0">
                <a:latin typeface="Calibri" panose="020F0502020204030204" pitchFamily="34" charset="0"/>
              </a:rPr>
              <a:t>‹#›</a:t>
            </a:fld>
            <a:endParaRPr lang="lt-LT" dirty="0">
              <a:latin typeface="Calibri" panose="020F0502020204030204" pitchFamily="34" charset="0"/>
            </a:endParaRPr>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lt-LT"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867AEFE2-95F6-4CD5-AFAE-50314352F7A7}" type="datetime1">
              <a:rPr lang="lt-LT" smtClean="0"/>
              <a:pPr/>
              <a:t>2018-05-03</a:t>
            </a:fld>
            <a:endParaRPr lang="lt-LT" dirty="0"/>
          </a:p>
        </p:txBody>
      </p:sp>
      <p:sp>
        <p:nvSpPr>
          <p:cNvPr id="4" name="3 skaidrės numerio vietos rezervavimo ženklas"/>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lt-LT" noProof="0"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lt-LT"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4BD6FFF6-EFF5-46FA-B62C-F141E1274D59}" type="slidenum">
              <a:rPr lang="lt-LT" smtClean="0"/>
              <a:pPr/>
              <a:t>‹#›</a:t>
            </a:fld>
            <a:endParaRPr lang="lt-LT" dirty="0"/>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numeri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rtlCol="0"/>
          <a:lstStyle/>
          <a:p>
            <a:pPr rtl="0"/>
            <a:endParaRPr lang="lt-LT" dirty="0"/>
          </a:p>
        </p:txBody>
      </p:sp>
      <p:sp>
        <p:nvSpPr>
          <p:cNvPr id="4" name="3 skaidrės numerio vietos rezervavimo ženklas"/>
          <p:cNvSpPr>
            <a:spLocks noGrp="1"/>
          </p:cNvSpPr>
          <p:nvPr>
            <p:ph type="sldNum" sz="quarter" idx="10"/>
          </p:nvPr>
        </p:nvSpPr>
        <p:spPr/>
        <p:txBody>
          <a:bodyPr rtlCol="0"/>
          <a:lstStyle/>
          <a:p>
            <a:pPr rtl="0"/>
            <a:fld id="{4BD6FFF6-EFF5-46FA-B62C-F141E1274D59}" type="slidenum">
              <a:rPr lang="lt-LT" smtClean="0"/>
              <a:t>1</a:t>
            </a:fld>
            <a:endParaRPr lang="lt-LT" dirty="0"/>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adinė skaidrė">
    <p:spTree>
      <p:nvGrpSpPr>
        <p:cNvPr id="1" name=""/>
        <p:cNvGrpSpPr/>
        <p:nvPr/>
      </p:nvGrpSpPr>
      <p:grpSpPr>
        <a:xfrm>
          <a:off x="0" y="0"/>
          <a:ext cx="0" cy="0"/>
          <a:chOff x="0" y="0"/>
          <a:chExt cx="0" cy="0"/>
        </a:xfrm>
      </p:grpSpPr>
      <p:pic>
        <p:nvPicPr>
          <p:cNvPr id="11" name="7 paveikslė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13 pavadinimas"/>
          <p:cNvSpPr>
            <a:spLocks noGrp="1"/>
          </p:cNvSpPr>
          <p:nvPr>
            <p:ph type="ctrTitle" hasCustomPrompt="1"/>
          </p:nvPr>
        </p:nvSpPr>
        <p:spPr>
          <a:xfrm>
            <a:off x="1910080" y="1179705"/>
            <a:ext cx="9875520" cy="1472184"/>
          </a:xfrm>
          <a:prstGeom prst="rect">
            <a:avLst/>
          </a:prstGeom>
        </p:spPr>
        <p:txBody>
          <a:bodyPr rtlCol="0" anchor="b"/>
          <a:lstStyle>
            <a:lvl1pPr algn="ctr" rtl="0">
              <a:defRPr/>
            </a:lvl1pPr>
            <a:extLst/>
          </a:lstStyle>
          <a:p>
            <a:pPr rtl="0"/>
            <a:r>
              <a:rPr lang="lt-LT" noProof="0" dirty="0"/>
              <a:t>Spustelėkite, jei norite redaguoti ruošinio pavadinimo stilių</a:t>
            </a:r>
          </a:p>
        </p:txBody>
      </p:sp>
      <p:sp>
        <p:nvSpPr>
          <p:cNvPr id="22" name="21 paantraštė"/>
          <p:cNvSpPr>
            <a:spLocks noGrp="1"/>
          </p:cNvSpPr>
          <p:nvPr>
            <p:ph type="subTitle" idx="1"/>
          </p:nvPr>
        </p:nvSpPr>
        <p:spPr>
          <a:xfrm>
            <a:off x="1910080" y="2669871"/>
            <a:ext cx="9875520" cy="1752600"/>
          </a:xfrm>
          <a:prstGeom prst="rect">
            <a:avLst/>
          </a:prstGeom>
        </p:spPr>
        <p:txBody>
          <a:bodyPr tIns="0" rtlCol="0"/>
          <a:lstStyle>
            <a:lvl1pPr marL="27432" indent="0" algn="ctr">
              <a:buNone/>
              <a:defRPr sz="2600" b="1">
                <a:solidFill>
                  <a:schemeClr val="accent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pPr rtl="0"/>
            <a:r>
              <a:rPr lang="lt-LT" noProof="0"/>
              <a:t>Spustelėkite norėdami redaguoti šablono paantraštės stilių</a:t>
            </a:r>
            <a:endParaRPr kumimoji="0" lang="lt-LT" noProof="0" dirty="0"/>
          </a:p>
        </p:txBody>
      </p:sp>
      <p:sp>
        <p:nvSpPr>
          <p:cNvPr id="7" name="6 datos vietos rezervavimo ženklas"/>
          <p:cNvSpPr>
            <a:spLocks noGrp="1"/>
          </p:cNvSpPr>
          <p:nvPr>
            <p:ph type="dt" sz="half" idx="10"/>
          </p:nvPr>
        </p:nvSpPr>
        <p:spPr>
          <a:xfrm>
            <a:off x="4775200" y="6305550"/>
            <a:ext cx="2844800" cy="476250"/>
          </a:xfrm>
          <a:prstGeom prst="rect">
            <a:avLst/>
          </a:prstGeom>
        </p:spPr>
        <p:txBody>
          <a:bodyPr rtlCol="0"/>
          <a:lstStyle/>
          <a:p>
            <a:pPr rtl="0"/>
            <a:fld id="{D9D4339A-53EB-41A9-92C9-7FE2B7E682E5}" type="datetime1">
              <a:rPr lang="lt-LT" noProof="0" smtClean="0"/>
              <a:t>2018-05-03</a:t>
            </a:fld>
            <a:endParaRPr lang="lt-LT" noProof="0" dirty="0"/>
          </a:p>
        </p:txBody>
      </p:sp>
      <p:sp>
        <p:nvSpPr>
          <p:cNvPr id="20" name="19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10" name="9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914144" y="274638"/>
            <a:ext cx="9997440" cy="1143000"/>
          </a:xfrm>
          <a:prstGeom prst="rect">
            <a:avLst/>
          </a:prstGeom>
        </p:spPr>
        <p:txBody>
          <a:bodyPr rtlCol="0"/>
          <a:lstStyle>
            <a:lvl1pPr rtl="0">
              <a:defRPr/>
            </a:lvl1pPr>
          </a:lstStyle>
          <a:p>
            <a:pPr rtl="0"/>
            <a:r>
              <a:rPr lang="lt-LT" noProof="0" dirty="0"/>
              <a:t>Spustelėkite, jei norite redaguoti ruošinio pavadinimo stilių</a:t>
            </a:r>
          </a:p>
        </p:txBody>
      </p:sp>
      <p:sp>
        <p:nvSpPr>
          <p:cNvPr id="3" name="2 vertikalaus teksto vietos rezervavimo ženklas"/>
          <p:cNvSpPr>
            <a:spLocks noGrp="1"/>
          </p:cNvSpPr>
          <p:nvPr>
            <p:ph type="body" orient="vert" idx="1"/>
          </p:nvPr>
        </p:nvSpPr>
        <p:spPr>
          <a:xfrm>
            <a:off x="1914144" y="1447800"/>
            <a:ext cx="9997440" cy="4800600"/>
          </a:xfrm>
          <a:prstGeom prst="rect">
            <a:avLst/>
          </a:prstGeom>
        </p:spPr>
        <p:txBody>
          <a:bodyPr vert="eaVert" rtlCol="0"/>
          <a:lstStyle>
            <a:lvl1pPr rtl="0" eaLnBrk="1" latinLnBrk="0" hangingPunct="1">
              <a:defRPr/>
            </a:lvl1pPr>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4" name="3 datos vietos rezervavimo ženklas"/>
          <p:cNvSpPr>
            <a:spLocks noGrp="1"/>
          </p:cNvSpPr>
          <p:nvPr>
            <p:ph type="dt" sz="half" idx="10"/>
          </p:nvPr>
        </p:nvSpPr>
        <p:spPr>
          <a:xfrm>
            <a:off x="4775200" y="6305550"/>
            <a:ext cx="2844800" cy="476250"/>
          </a:xfrm>
          <a:prstGeom prst="rect">
            <a:avLst/>
          </a:prstGeom>
        </p:spPr>
        <p:txBody>
          <a:bodyPr rtlCol="0"/>
          <a:lstStyle/>
          <a:p>
            <a:pPr rtl="0"/>
            <a:fld id="{E5F1CBF3-3813-4503-9E3D-9135E01EB763}" type="datetime1">
              <a:rPr lang="lt-LT" noProof="0" smtClean="0"/>
              <a:t>2018-05-03</a:t>
            </a:fld>
            <a:endParaRPr lang="lt-LT" noProof="0" dirty="0"/>
          </a:p>
        </p:txBody>
      </p:sp>
      <p:sp>
        <p:nvSpPr>
          <p:cNvPr id="5" name="4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6" name="5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1 vertikalus pavadinimas"/>
          <p:cNvSpPr>
            <a:spLocks noGrp="1"/>
          </p:cNvSpPr>
          <p:nvPr>
            <p:ph type="title" orient="vert" hasCustomPrompt="1"/>
          </p:nvPr>
        </p:nvSpPr>
        <p:spPr>
          <a:xfrm>
            <a:off x="9144000" y="274640"/>
            <a:ext cx="2438400" cy="5851525"/>
          </a:xfrm>
          <a:prstGeom prst="rect">
            <a:avLst/>
          </a:prstGeom>
        </p:spPr>
        <p:txBody>
          <a:bodyPr vert="eaVert" rtlCol="0"/>
          <a:lstStyle>
            <a:lvl1pPr rtl="0">
              <a:defRPr/>
            </a:lvl1pPr>
          </a:lstStyle>
          <a:p>
            <a:pPr rtl="0"/>
            <a:r>
              <a:rPr lang="lt-LT" noProof="0" dirty="0"/>
              <a:t>Spustelėkite, jei norite redaguoti ruošinio pavadinimo stilių</a:t>
            </a:r>
          </a:p>
        </p:txBody>
      </p:sp>
      <p:sp>
        <p:nvSpPr>
          <p:cNvPr id="3" name="2 vertikalaus teksto vietos rezervavimo ženklas"/>
          <p:cNvSpPr>
            <a:spLocks noGrp="1"/>
          </p:cNvSpPr>
          <p:nvPr>
            <p:ph type="body" orient="vert" idx="1"/>
          </p:nvPr>
        </p:nvSpPr>
        <p:spPr>
          <a:xfrm>
            <a:off x="1524000" y="274641"/>
            <a:ext cx="7416800" cy="5851525"/>
          </a:xfrm>
          <a:prstGeom prst="rect">
            <a:avLst/>
          </a:prstGeom>
        </p:spPr>
        <p:txBody>
          <a:bodyPr vert="eaVert" rtlCol="0"/>
          <a:lstStyle>
            <a:lvl1pPr rtl="0" eaLnBrk="1" latinLnBrk="0" hangingPunct="1">
              <a:defRPr/>
            </a:lvl1pPr>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4" name="3 datos vietos rezervavimo ženklas"/>
          <p:cNvSpPr>
            <a:spLocks noGrp="1"/>
          </p:cNvSpPr>
          <p:nvPr>
            <p:ph type="dt" sz="half" idx="10"/>
          </p:nvPr>
        </p:nvSpPr>
        <p:spPr>
          <a:xfrm>
            <a:off x="4775200" y="6305550"/>
            <a:ext cx="2844800" cy="476250"/>
          </a:xfrm>
          <a:prstGeom prst="rect">
            <a:avLst/>
          </a:prstGeom>
        </p:spPr>
        <p:txBody>
          <a:bodyPr rtlCol="0"/>
          <a:lstStyle/>
          <a:p>
            <a:pPr rtl="0"/>
            <a:fld id="{FBA05CEE-9BF0-49F8-B35A-A66329363758}" type="datetime1">
              <a:rPr lang="lt-LT" noProof="0" smtClean="0"/>
              <a:t>2018-05-03</a:t>
            </a:fld>
            <a:endParaRPr lang="lt-LT" noProof="0" dirty="0"/>
          </a:p>
        </p:txBody>
      </p:sp>
      <p:sp>
        <p:nvSpPr>
          <p:cNvPr id="5" name="4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6" name="5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914144" y="274638"/>
            <a:ext cx="9997440" cy="1143000"/>
          </a:xfrm>
          <a:prstGeom prst="rect">
            <a:avLst/>
          </a:prstGeom>
        </p:spPr>
        <p:txBody>
          <a:bodyPr rtlCol="0"/>
          <a:lstStyle>
            <a:lvl1pPr rtl="0">
              <a:defRPr/>
            </a:lvl1pPr>
          </a:lstStyle>
          <a:p>
            <a:pPr rtl="0"/>
            <a:r>
              <a:rPr lang="lt-LT" noProof="0" dirty="0"/>
              <a:t>Spustelėkite, jei norite redaguoti ruošinio pavadinimo stilių</a:t>
            </a:r>
          </a:p>
        </p:txBody>
      </p:sp>
      <p:sp>
        <p:nvSpPr>
          <p:cNvPr id="3" name="2 turinio vietos rezervavimo ženklas"/>
          <p:cNvSpPr>
            <a:spLocks noGrp="1"/>
          </p:cNvSpPr>
          <p:nvPr>
            <p:ph idx="1"/>
          </p:nvPr>
        </p:nvSpPr>
        <p:spPr>
          <a:xfrm>
            <a:off x="1914144" y="1447800"/>
            <a:ext cx="9997440" cy="4800600"/>
          </a:xfrm>
          <a:prstGeom prst="rect">
            <a:avLst/>
          </a:prstGeom>
        </p:spPr>
        <p:txBody>
          <a:bodyPr rtlCol="0"/>
          <a:lstStyle>
            <a:lvl1pPr rtl="0" eaLnBrk="1" latinLnBrk="0" hangingPunct="1">
              <a:defRPr/>
            </a:lvl1pPr>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4" name="3 datos vietos rezervavimo ženklas"/>
          <p:cNvSpPr>
            <a:spLocks noGrp="1"/>
          </p:cNvSpPr>
          <p:nvPr>
            <p:ph type="dt" sz="half" idx="10"/>
          </p:nvPr>
        </p:nvSpPr>
        <p:spPr>
          <a:xfrm>
            <a:off x="4775200" y="6305550"/>
            <a:ext cx="2844800" cy="476250"/>
          </a:xfrm>
          <a:prstGeom prst="rect">
            <a:avLst/>
          </a:prstGeom>
        </p:spPr>
        <p:txBody>
          <a:bodyPr rtlCol="0"/>
          <a:lstStyle/>
          <a:p>
            <a:pPr rtl="0"/>
            <a:fld id="{C846CB71-897F-4AD0-96EA-234CCAE84A56}" type="datetime1">
              <a:rPr lang="lt-LT" noProof="0" smtClean="0"/>
              <a:t>2018-05-03</a:t>
            </a:fld>
            <a:endParaRPr lang="lt-LT" noProof="0" dirty="0"/>
          </a:p>
        </p:txBody>
      </p:sp>
      <p:sp>
        <p:nvSpPr>
          <p:cNvPr id="5" name="4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6" name="5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828800" y="2600325"/>
            <a:ext cx="8534400" cy="2286000"/>
          </a:xfrm>
          <a:prstGeom prst="rect">
            <a:avLst/>
          </a:prstGeom>
        </p:spPr>
        <p:txBody>
          <a:bodyPr rtlCol="0" anchor="t"/>
          <a:lstStyle>
            <a:lvl1pPr algn="l" rtl="0">
              <a:lnSpc>
                <a:spcPts val="4500"/>
              </a:lnSpc>
              <a:buNone/>
              <a:defRPr sz="4000" b="1" cap="all"/>
            </a:lvl1pPr>
            <a:extLst/>
          </a:lstStyle>
          <a:p>
            <a:pPr rtl="0"/>
            <a:r>
              <a:rPr lang="lt-LT" noProof="0" dirty="0"/>
              <a:t>Spustelėkite, jei norite redaguoti ruošinio pavadinimo stilių</a:t>
            </a:r>
          </a:p>
        </p:txBody>
      </p:sp>
      <p:sp>
        <p:nvSpPr>
          <p:cNvPr id="3" name="2 teksto vietos rezervavimo ženklas"/>
          <p:cNvSpPr>
            <a:spLocks noGrp="1"/>
          </p:cNvSpPr>
          <p:nvPr>
            <p:ph type="body" idx="1"/>
          </p:nvPr>
        </p:nvSpPr>
        <p:spPr>
          <a:xfrm>
            <a:off x="1828800" y="1066800"/>
            <a:ext cx="8534400" cy="1509712"/>
          </a:xfrm>
          <a:prstGeom prst="rect">
            <a:avLst/>
          </a:prstGeom>
        </p:spPr>
        <p:txBody>
          <a:bodyPr rtlCol="0" anchor="b"/>
          <a:lstStyle>
            <a:lvl1pPr marL="18288" indent="0" rtl="0" eaLnBrk="1" latinLnBrk="0" hangingPunct="1">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rtl="0" eaLnBrk="1" latinLnBrk="0" hangingPunct="1"/>
            <a:r>
              <a:rPr lang="lt-LT" noProof="0"/>
              <a:t>Redaguokite šablono teksto stilius</a:t>
            </a:r>
          </a:p>
        </p:txBody>
      </p:sp>
      <p:sp>
        <p:nvSpPr>
          <p:cNvPr id="4" name="3 datos vietos rezervavimo ženklas"/>
          <p:cNvSpPr>
            <a:spLocks noGrp="1"/>
          </p:cNvSpPr>
          <p:nvPr>
            <p:ph type="dt" sz="half" idx="10"/>
          </p:nvPr>
        </p:nvSpPr>
        <p:spPr>
          <a:xfrm>
            <a:off x="4775200" y="6305550"/>
            <a:ext cx="2844800" cy="476250"/>
          </a:xfrm>
          <a:prstGeom prst="rect">
            <a:avLst/>
          </a:prstGeom>
        </p:spPr>
        <p:txBody>
          <a:bodyPr rtlCol="0"/>
          <a:lstStyle/>
          <a:p>
            <a:pPr rtl="0"/>
            <a:fld id="{7DA3E1FE-A28C-4D12-8809-70FC35FEFFBA}" type="datetime1">
              <a:rPr lang="lt-LT" noProof="0" smtClean="0"/>
              <a:t>2018-05-03</a:t>
            </a:fld>
            <a:endParaRPr lang="lt-LT" noProof="0" dirty="0"/>
          </a:p>
        </p:txBody>
      </p:sp>
      <p:sp>
        <p:nvSpPr>
          <p:cNvPr id="5" name="4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6" name="5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914144" y="274320"/>
            <a:ext cx="9997440" cy="1143000"/>
          </a:xfrm>
          <a:prstGeom prst="rect">
            <a:avLst/>
          </a:prstGeom>
        </p:spPr>
        <p:txBody>
          <a:bodyPr rtlCol="0"/>
          <a:lstStyle>
            <a:lvl1pPr rtl="0">
              <a:defRPr/>
            </a:lvl1pPr>
          </a:lstStyle>
          <a:p>
            <a:pPr rtl="0"/>
            <a:r>
              <a:rPr lang="lt-LT" noProof="0" dirty="0"/>
              <a:t>Spustelėkite, jei norite redaguoti ruošinio pavadinimo stilių</a:t>
            </a:r>
          </a:p>
        </p:txBody>
      </p:sp>
      <p:sp>
        <p:nvSpPr>
          <p:cNvPr id="3" name="2 turinio vietos rezervavimo ženklas"/>
          <p:cNvSpPr>
            <a:spLocks noGrp="1"/>
          </p:cNvSpPr>
          <p:nvPr>
            <p:ph sz="half" idx="1"/>
          </p:nvPr>
        </p:nvSpPr>
        <p:spPr>
          <a:xfrm>
            <a:off x="1914144" y="1524000"/>
            <a:ext cx="4876800" cy="4663440"/>
          </a:xfrm>
          <a:prstGeom prst="rect">
            <a:avLst/>
          </a:prstGeom>
        </p:spPr>
        <p:txBody>
          <a:bodyPr rtlCol="0"/>
          <a:lstStyle>
            <a:lvl1pPr rtl="0" eaLnBrk="1" latinLnBrk="0" hangingPunct="1">
              <a:defRPr sz="2800"/>
            </a:lvl1pPr>
            <a:lvl2pPr>
              <a:defRPr sz="2400"/>
            </a:lvl2pPr>
            <a:lvl3pPr>
              <a:defRPr sz="2000"/>
            </a:lvl3pPr>
            <a:lvl4pPr>
              <a:defRPr sz="1800"/>
            </a:lvl4pPr>
            <a:lvl5pPr>
              <a:defRPr sz="1800"/>
            </a:lvl5pPr>
            <a:extLst/>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4" name="3 turinio vietos rezervavimo ženklas"/>
          <p:cNvSpPr>
            <a:spLocks noGrp="1"/>
          </p:cNvSpPr>
          <p:nvPr>
            <p:ph sz="half" idx="2"/>
          </p:nvPr>
        </p:nvSpPr>
        <p:spPr>
          <a:xfrm>
            <a:off x="7034784" y="1524000"/>
            <a:ext cx="4876800" cy="4663440"/>
          </a:xfrm>
          <a:prstGeom prst="rect">
            <a:avLst/>
          </a:prstGeom>
        </p:spPr>
        <p:txBody>
          <a:bodyPr rtlCol="0"/>
          <a:lstStyle>
            <a:lvl1pPr rtl="0" eaLnBrk="1" latinLnBrk="0" hangingPunct="1">
              <a:defRPr sz="2800"/>
            </a:lvl1pPr>
            <a:lvl2pPr>
              <a:defRPr sz="2400"/>
            </a:lvl2pPr>
            <a:lvl3pPr>
              <a:defRPr sz="2000"/>
            </a:lvl3pPr>
            <a:lvl4pPr>
              <a:defRPr sz="1800"/>
            </a:lvl4pPr>
            <a:lvl5pPr>
              <a:defRPr sz="1800"/>
            </a:lvl5pPr>
            <a:extLst/>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5" name="4 datos vietos rezervavimo ženklas"/>
          <p:cNvSpPr>
            <a:spLocks noGrp="1"/>
          </p:cNvSpPr>
          <p:nvPr>
            <p:ph type="dt" sz="half" idx="10"/>
          </p:nvPr>
        </p:nvSpPr>
        <p:spPr>
          <a:xfrm>
            <a:off x="4775200" y="6305550"/>
            <a:ext cx="2844800" cy="476250"/>
          </a:xfrm>
          <a:prstGeom prst="rect">
            <a:avLst/>
          </a:prstGeom>
        </p:spPr>
        <p:txBody>
          <a:bodyPr rtlCol="0"/>
          <a:lstStyle/>
          <a:p>
            <a:pPr rtl="0"/>
            <a:fld id="{46348E19-F5A7-48F5-85F5-8D62222A0160}" type="datetime1">
              <a:rPr lang="lt-LT" noProof="0" smtClean="0"/>
              <a:t>2018-05-03</a:t>
            </a:fld>
            <a:endParaRPr lang="lt-LT" noProof="0" dirty="0"/>
          </a:p>
        </p:txBody>
      </p:sp>
      <p:sp>
        <p:nvSpPr>
          <p:cNvPr id="6" name="5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7" name="6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alyginimas">
    <p:bg>
      <p:bgPr>
        <a:solidFill>
          <a:schemeClr val="bg2">
            <a:lumMod val="90000"/>
          </a:schemeClr>
        </a:solidFill>
        <a:effectLst/>
      </p:bgPr>
    </p:bg>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09600" y="5160336"/>
            <a:ext cx="10972800" cy="1143000"/>
          </a:xfrm>
          <a:prstGeom prst="rect">
            <a:avLst/>
          </a:prstGeom>
        </p:spPr>
        <p:txBody>
          <a:bodyPr rtlCol="0" anchor="ctr"/>
          <a:lstStyle>
            <a:lvl1pPr algn="ctr" rtl="0">
              <a:defRPr sz="4500" b="1" cap="none" baseline="0"/>
            </a:lvl1pPr>
            <a:extLst/>
          </a:lstStyle>
          <a:p>
            <a:pPr rtl="0"/>
            <a:r>
              <a:rPr lang="lt-LT" noProof="0" dirty="0"/>
              <a:t>Spustelėkite, jei norite redaguoti ruošinio pavadinimo stilių</a:t>
            </a:r>
          </a:p>
        </p:txBody>
      </p:sp>
      <p:sp>
        <p:nvSpPr>
          <p:cNvPr id="3" name="2 teksto vietos rezervavimo ženklas"/>
          <p:cNvSpPr>
            <a:spLocks noGrp="1"/>
          </p:cNvSpPr>
          <p:nvPr>
            <p:ph type="body" idx="1"/>
          </p:nvPr>
        </p:nvSpPr>
        <p:spPr>
          <a:xfrm>
            <a:off x="609600" y="328278"/>
            <a:ext cx="5364480" cy="640080"/>
          </a:xfrm>
          <a:prstGeom prst="rect">
            <a:avLst/>
          </a:prstGeom>
          <a:noFill/>
          <a:ln w="10795">
            <a:solidFill>
              <a:schemeClr val="bg1"/>
            </a:solidFill>
            <a:miter lim="800000"/>
          </a:ln>
        </p:spPr>
        <p:txBody>
          <a:bodyPr rtlCol="0" anchor="ctr"/>
          <a:lstStyle>
            <a:lvl1pPr marL="64008" indent="0" algn="l" rtl="0" eaLnBrk="1" latinLnBrk="0" hangingPunct="1">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lt-LT" noProof="0"/>
              <a:t>Redaguokite šablono teksto stilius</a:t>
            </a:r>
          </a:p>
        </p:txBody>
      </p:sp>
      <p:sp>
        <p:nvSpPr>
          <p:cNvPr id="5" name="4 turinio vietos rezervavimo ženklas"/>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rtlCol="0"/>
          <a:lstStyle>
            <a:lvl1pPr marL="393192" indent="-274320" rtl="0" eaLnBrk="1" latinLnBrk="0" hangingPunct="1">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4" name="3 teksto vietos rezervavimo ženklas"/>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rtlCol="0" anchor="ctr"/>
          <a:lstStyle>
            <a:lvl1pPr marL="64008" indent="0" algn="l" rtl="0" eaLnBrk="1" latinLnBrk="0" hangingPunct="1">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lt-LT" noProof="0"/>
              <a:t>Redaguokite šablono teksto stilius</a:t>
            </a:r>
          </a:p>
        </p:txBody>
      </p:sp>
      <p:sp>
        <p:nvSpPr>
          <p:cNvPr id="6" name="5 turinio vietos rezervavimo ženklas"/>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rtlCol="0"/>
          <a:lstStyle>
            <a:lvl1pPr marL="393192" indent="-274320" rtl="0" eaLnBrk="1" latinLnBrk="0" hangingPunct="1">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7" name="6 datos vietos rezervavimo ženklas"/>
          <p:cNvSpPr>
            <a:spLocks noGrp="1"/>
          </p:cNvSpPr>
          <p:nvPr>
            <p:ph type="dt" sz="half" idx="10"/>
          </p:nvPr>
        </p:nvSpPr>
        <p:spPr>
          <a:xfrm>
            <a:off x="4775200" y="6305550"/>
            <a:ext cx="2844800" cy="476250"/>
          </a:xfrm>
          <a:prstGeom prst="rect">
            <a:avLst/>
          </a:prstGeom>
        </p:spPr>
        <p:txBody>
          <a:bodyPr rtlCol="0"/>
          <a:lstStyle/>
          <a:p>
            <a:pPr rtl="0"/>
            <a:fld id="{7C67473B-EDFF-4A5B-ABC5-A0B1C0C41030}" type="datetime1">
              <a:rPr lang="lt-LT" noProof="0" smtClean="0"/>
              <a:t>2018-05-03</a:t>
            </a:fld>
            <a:endParaRPr lang="lt-LT" noProof="0" dirty="0"/>
          </a:p>
        </p:txBody>
      </p:sp>
      <p:sp>
        <p:nvSpPr>
          <p:cNvPr id="8" name="7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9" name="8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1914144" y="274320"/>
            <a:ext cx="9997440" cy="1143000"/>
          </a:xfrm>
          <a:prstGeom prst="rect">
            <a:avLst/>
          </a:prstGeom>
        </p:spPr>
        <p:txBody>
          <a:bodyPr rtlCol="0" anchor="ctr"/>
          <a:lstStyle>
            <a:lvl1pPr rtl="0">
              <a:defRPr/>
            </a:lvl1pPr>
          </a:lstStyle>
          <a:p>
            <a:pPr rtl="0"/>
            <a:r>
              <a:rPr lang="lt-LT" noProof="0" dirty="0"/>
              <a:t>Spustelėkite, jei norite redaguoti ruošinio pavadinimo stilių</a:t>
            </a:r>
          </a:p>
        </p:txBody>
      </p:sp>
      <p:sp>
        <p:nvSpPr>
          <p:cNvPr id="3" name="2 datos vietos rezervavimo ženklas"/>
          <p:cNvSpPr>
            <a:spLocks noGrp="1"/>
          </p:cNvSpPr>
          <p:nvPr>
            <p:ph type="dt" sz="half" idx="10"/>
          </p:nvPr>
        </p:nvSpPr>
        <p:spPr>
          <a:xfrm>
            <a:off x="4775200" y="6305550"/>
            <a:ext cx="2844800" cy="476250"/>
          </a:xfrm>
          <a:prstGeom prst="rect">
            <a:avLst/>
          </a:prstGeom>
        </p:spPr>
        <p:txBody>
          <a:bodyPr rtlCol="0"/>
          <a:lstStyle/>
          <a:p>
            <a:pPr rtl="0"/>
            <a:fld id="{CB822274-1C37-4464-A0FF-714E85D1DC27}" type="datetime1">
              <a:rPr lang="lt-LT" noProof="0" smtClean="0"/>
              <a:t>2018-05-03</a:t>
            </a:fld>
            <a:endParaRPr lang="lt-LT" noProof="0" dirty="0"/>
          </a:p>
        </p:txBody>
      </p:sp>
      <p:sp>
        <p:nvSpPr>
          <p:cNvPr id="4" name="3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5" name="4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a:xfrm>
            <a:off x="4775200" y="6305550"/>
            <a:ext cx="2844800" cy="476250"/>
          </a:xfrm>
          <a:prstGeom prst="rect">
            <a:avLst/>
          </a:prstGeom>
        </p:spPr>
        <p:txBody>
          <a:bodyPr rtlCol="0"/>
          <a:lstStyle/>
          <a:p>
            <a:pPr rtl="0"/>
            <a:fld id="{B720D2A1-D237-416B-814B-38EBE0296091}" type="datetime1">
              <a:rPr lang="lt-LT" noProof="0" smtClean="0"/>
              <a:t>2018-05-03</a:t>
            </a:fld>
            <a:endParaRPr lang="lt-LT" noProof="0" dirty="0"/>
          </a:p>
        </p:txBody>
      </p:sp>
      <p:sp>
        <p:nvSpPr>
          <p:cNvPr id="3" name="2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4" name="3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su antrašte">
    <p:bg>
      <p:bgPr>
        <a:solidFill>
          <a:schemeClr val="bg2">
            <a:lumMod val="90000"/>
          </a:schemeClr>
        </a:solidFill>
        <a:effectLst/>
      </p:bgPr>
    </p:bg>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609600" y="216778"/>
            <a:ext cx="5080000" cy="1162050"/>
          </a:xfrm>
          <a:prstGeom prst="rect">
            <a:avLst/>
          </a:prstGeom>
          <a:ln>
            <a:noFill/>
          </a:ln>
        </p:spPr>
        <p:txBody>
          <a:bodyPr rtlCol="0" anchor="b"/>
          <a:lstStyle>
            <a:lvl1pPr algn="l" rtl="0">
              <a:lnSpc>
                <a:spcPts val="2000"/>
              </a:lnSpc>
              <a:buNone/>
              <a:defRPr sz="2200" b="1" cap="all" baseline="0"/>
            </a:lvl1pPr>
            <a:extLst/>
          </a:lstStyle>
          <a:p>
            <a:pPr rtl="0"/>
            <a:r>
              <a:rPr lang="lt-LT" noProof="0" dirty="0"/>
              <a:t>Spustelėkite, jei norite redaguoti ruošinio pavadinimo stilių</a:t>
            </a:r>
          </a:p>
        </p:txBody>
      </p:sp>
      <p:sp>
        <p:nvSpPr>
          <p:cNvPr id="3" name="2 teksto vietos rezervavimo ženklas"/>
          <p:cNvSpPr>
            <a:spLocks noGrp="1"/>
          </p:cNvSpPr>
          <p:nvPr>
            <p:ph type="body" idx="2"/>
          </p:nvPr>
        </p:nvSpPr>
        <p:spPr>
          <a:xfrm>
            <a:off x="609600" y="1406964"/>
            <a:ext cx="5080000" cy="698500"/>
          </a:xfrm>
          <a:prstGeom prst="rect">
            <a:avLst/>
          </a:prstGeom>
        </p:spPr>
        <p:txBody>
          <a:bodyPr rtlCol="0"/>
          <a:lstStyle>
            <a:lvl1pPr marL="45720" indent="0" rtl="0" eaLnBrk="1" latinLnBrk="0" hangingPunct="1">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rtl="0" eaLnBrk="1" latinLnBrk="0" hangingPunct="1"/>
            <a:r>
              <a:rPr lang="lt-LT" noProof="0"/>
              <a:t>Redaguokite šablono teksto stilius</a:t>
            </a:r>
          </a:p>
        </p:txBody>
      </p:sp>
      <p:sp>
        <p:nvSpPr>
          <p:cNvPr id="4" name="3 turinio vietos rezervavimo ženklas"/>
          <p:cNvSpPr>
            <a:spLocks noGrp="1"/>
          </p:cNvSpPr>
          <p:nvPr>
            <p:ph sz="half" idx="1"/>
          </p:nvPr>
        </p:nvSpPr>
        <p:spPr>
          <a:xfrm>
            <a:off x="609600" y="2133601"/>
            <a:ext cx="10871200" cy="3992563"/>
          </a:xfrm>
          <a:prstGeom prst="rect">
            <a:avLst/>
          </a:prstGeom>
        </p:spPr>
        <p:txBody>
          <a:bodyPr rtlCol="0"/>
          <a:lstStyle>
            <a:lvl1pPr rtl="0" eaLnBrk="1" latinLnBrk="0" hangingPunct="1">
              <a:defRPr sz="3200"/>
            </a:lvl1pPr>
            <a:lvl2pPr>
              <a:defRPr sz="2800"/>
            </a:lvl2pPr>
            <a:lvl3pPr>
              <a:defRPr sz="2400"/>
            </a:lvl3pPr>
            <a:lvl4pPr>
              <a:defRPr sz="2000"/>
            </a:lvl4pPr>
            <a:lvl5pPr>
              <a:defRPr sz="2000"/>
            </a:lvl5pPr>
            <a:extLst/>
          </a:lstStyle>
          <a:p>
            <a:pPr lvl="0" rtl="0" eaLnBrk="1" latinLnBrk="0" hangingPunct="1"/>
            <a:r>
              <a:rPr lang="lt-LT" noProof="0"/>
              <a:t>Redaguokite šablono teksto stilius</a:t>
            </a:r>
          </a:p>
          <a:p>
            <a:pPr lvl="1" rtl="0" eaLnBrk="1" latinLnBrk="0" hangingPunct="1"/>
            <a:r>
              <a:rPr lang="lt-LT" noProof="0"/>
              <a:t>Antras lygis</a:t>
            </a:r>
          </a:p>
          <a:p>
            <a:pPr lvl="2" rtl="0" eaLnBrk="1" latinLnBrk="0" hangingPunct="1"/>
            <a:r>
              <a:rPr lang="lt-LT" noProof="0"/>
              <a:t>Trečias lygis</a:t>
            </a:r>
          </a:p>
          <a:p>
            <a:pPr lvl="3" rtl="0" eaLnBrk="1" latinLnBrk="0" hangingPunct="1"/>
            <a:r>
              <a:rPr lang="lt-LT" noProof="0"/>
              <a:t>Ketvirtas lygis</a:t>
            </a:r>
          </a:p>
          <a:p>
            <a:pPr lvl="4" rtl="0" eaLnBrk="1" latinLnBrk="0" hangingPunct="1"/>
            <a:r>
              <a:rPr lang="lt-LT" noProof="0"/>
              <a:t>Penktas lygis</a:t>
            </a:r>
            <a:endParaRPr kumimoji="0" lang="lt-LT" noProof="0" dirty="0"/>
          </a:p>
        </p:txBody>
      </p:sp>
      <p:sp>
        <p:nvSpPr>
          <p:cNvPr id="5" name="4 datos vietos rezervavimo ženklas"/>
          <p:cNvSpPr>
            <a:spLocks noGrp="1"/>
          </p:cNvSpPr>
          <p:nvPr>
            <p:ph type="dt" sz="half" idx="10"/>
          </p:nvPr>
        </p:nvSpPr>
        <p:spPr>
          <a:xfrm>
            <a:off x="4775200" y="6305550"/>
            <a:ext cx="2844800" cy="476250"/>
          </a:xfrm>
          <a:prstGeom prst="rect">
            <a:avLst/>
          </a:prstGeom>
        </p:spPr>
        <p:txBody>
          <a:bodyPr rtlCol="0"/>
          <a:lstStyle/>
          <a:p>
            <a:pPr rtl="0"/>
            <a:fld id="{5A4AF96E-E26B-4CD4-BB4C-0BAA43B79585}" type="datetime1">
              <a:rPr lang="lt-LT" noProof="0" smtClean="0"/>
              <a:t>2018-05-03</a:t>
            </a:fld>
            <a:endParaRPr lang="lt-LT" noProof="0" dirty="0"/>
          </a:p>
        </p:txBody>
      </p:sp>
      <p:sp>
        <p:nvSpPr>
          <p:cNvPr id="6" name="5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7" name="6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su antrašte">
    <p:bg>
      <p:bgPr>
        <a:solidFill>
          <a:schemeClr val="bg2">
            <a:lumMod val="90000"/>
          </a:schemeClr>
        </a:solidFill>
        <a:effectLst/>
      </p:bgPr>
    </p:bg>
    <p:spTree>
      <p:nvGrpSpPr>
        <p:cNvPr id="1" name=""/>
        <p:cNvGrpSpPr/>
        <p:nvPr/>
      </p:nvGrpSpPr>
      <p:grpSpPr>
        <a:xfrm>
          <a:off x="0" y="0"/>
          <a:ext cx="0" cy="0"/>
          <a:chOff x="0" y="0"/>
          <a:chExt cx="0" cy="0"/>
        </a:xfrm>
      </p:grpSpPr>
      <p:sp>
        <p:nvSpPr>
          <p:cNvPr id="2" name="1 pavadinimas"/>
          <p:cNvSpPr>
            <a:spLocks noGrp="1"/>
          </p:cNvSpPr>
          <p:nvPr>
            <p:ph type="title" hasCustomPrompt="1"/>
          </p:nvPr>
        </p:nvSpPr>
        <p:spPr>
          <a:xfrm>
            <a:off x="7849195" y="1066800"/>
            <a:ext cx="3657600" cy="1981200"/>
          </a:xfrm>
          <a:prstGeom prst="rect">
            <a:avLst/>
          </a:prstGeom>
        </p:spPr>
        <p:txBody>
          <a:bodyPr rtlCol="0" anchor="b">
            <a:noAutofit/>
          </a:bodyPr>
          <a:lstStyle>
            <a:lvl1pPr algn="l" rtl="0">
              <a:buNone/>
              <a:defRPr sz="2100" b="1">
                <a:effectLst/>
              </a:defRPr>
            </a:lvl1pPr>
            <a:extLst/>
          </a:lstStyle>
          <a:p>
            <a:pPr rtl="0"/>
            <a:r>
              <a:rPr lang="lt-LT" noProof="0" dirty="0"/>
              <a:t>Spustelėkite, jei norite redaguoti ruošinio pavadinimo stilių</a:t>
            </a:r>
          </a:p>
        </p:txBody>
      </p:sp>
      <p:sp>
        <p:nvSpPr>
          <p:cNvPr id="8" name="7 stačiakampis"/>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lt-LT" sz="3200" kern="1200" noProof="0" dirty="0">
              <a:solidFill>
                <a:schemeClr val="tx1"/>
              </a:solidFill>
              <a:latin typeface="+mn-lt"/>
              <a:ea typeface="+mn-ea"/>
              <a:cs typeface="+mn-cs"/>
            </a:endParaRPr>
          </a:p>
        </p:txBody>
      </p:sp>
      <p:sp>
        <p:nvSpPr>
          <p:cNvPr id="3" name="2 paveikslėlio vietos rezervavimo ženklas" descr="Tuščias vietos rezervavimo ženklas vaizdui įtraukti. Spustelėkite vietos rezervavimo ženklą ir pasirinkite vaizdą, kurį norite įtraukti"/>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rtlCol="0" anchor="t"/>
          <a:lstStyle>
            <a:lvl1pPr marL="0" indent="0" algn="l" eaLnBrk="1" latinLnBrk="0" hangingPunct="1">
              <a:buNone/>
              <a:defRPr sz="3200"/>
            </a:lvl1pPr>
            <a:extLst/>
          </a:lstStyle>
          <a:p>
            <a:pPr marL="0" algn="l" rtl="0" eaLnBrk="1" latinLnBrk="0" hangingPunct="1"/>
            <a:r>
              <a:rPr lang="lt-LT" noProof="0"/>
              <a:t>Spustelėkite piktogramą norėdami įtraukti paveikslėlį</a:t>
            </a:r>
            <a:endParaRPr kumimoji="0" lang="lt-LT" noProof="0" dirty="0"/>
          </a:p>
        </p:txBody>
      </p:sp>
      <p:sp>
        <p:nvSpPr>
          <p:cNvPr id="9" name="1 stačiakampis"/>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lt-LT" sz="1800" noProof="0" dirty="0"/>
          </a:p>
        </p:txBody>
      </p:sp>
      <p:sp>
        <p:nvSpPr>
          <p:cNvPr id="10" name="2 stačiakampis"/>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lt-LT" sz="1800" noProof="0" dirty="0"/>
          </a:p>
        </p:txBody>
      </p:sp>
      <p:sp>
        <p:nvSpPr>
          <p:cNvPr id="4" name="3 teksto vietos rezervavimo ženklas"/>
          <p:cNvSpPr>
            <a:spLocks noGrp="1"/>
          </p:cNvSpPr>
          <p:nvPr>
            <p:ph type="body" sz="half" idx="2"/>
          </p:nvPr>
        </p:nvSpPr>
        <p:spPr>
          <a:xfrm>
            <a:off x="1117600" y="4800600"/>
            <a:ext cx="5892800" cy="762000"/>
          </a:xfrm>
          <a:prstGeom prst="rect">
            <a:avLst/>
          </a:prstGeom>
        </p:spPr>
        <p:txBody>
          <a:bodyPr rtlCol="0" anchor="ctr"/>
          <a:lstStyle>
            <a:lvl1pPr marL="0" indent="0" algn="l" rtl="0" eaLnBrk="1" latinLnBrk="0" hangingPunct="1">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rtl="0" eaLnBrk="1" latinLnBrk="0" hangingPunct="1"/>
            <a:r>
              <a:rPr lang="lt-LT" noProof="0"/>
              <a:t>Redaguokite šablono teksto stilius</a:t>
            </a:r>
          </a:p>
        </p:txBody>
      </p:sp>
      <p:sp>
        <p:nvSpPr>
          <p:cNvPr id="5" name="4 datos vietos rezervavimo ženklas"/>
          <p:cNvSpPr>
            <a:spLocks noGrp="1"/>
          </p:cNvSpPr>
          <p:nvPr>
            <p:ph type="dt" sz="half" idx="10"/>
          </p:nvPr>
        </p:nvSpPr>
        <p:spPr>
          <a:xfrm>
            <a:off x="4775200" y="6305550"/>
            <a:ext cx="2844800" cy="476250"/>
          </a:xfrm>
          <a:prstGeom prst="rect">
            <a:avLst/>
          </a:prstGeom>
        </p:spPr>
        <p:txBody>
          <a:bodyPr rtlCol="0"/>
          <a:lstStyle/>
          <a:p>
            <a:pPr rtl="0"/>
            <a:fld id="{4A4CD15B-8B20-4784-97FF-1EB1A44E0390}" type="datetime1">
              <a:rPr lang="lt-LT" noProof="0" smtClean="0"/>
              <a:t>2018-05-03</a:t>
            </a:fld>
            <a:endParaRPr lang="lt-LT" noProof="0" dirty="0"/>
          </a:p>
        </p:txBody>
      </p:sp>
      <p:sp>
        <p:nvSpPr>
          <p:cNvPr id="6" name="5 poraštės vietos rezervavimo ženklas"/>
          <p:cNvSpPr>
            <a:spLocks noGrp="1"/>
          </p:cNvSpPr>
          <p:nvPr>
            <p:ph type="ftr" sz="quarter" idx="11"/>
          </p:nvPr>
        </p:nvSpPr>
        <p:spPr>
          <a:xfrm>
            <a:off x="7620000" y="6305550"/>
            <a:ext cx="3860800" cy="476250"/>
          </a:xfrm>
          <a:prstGeom prst="rect">
            <a:avLst/>
          </a:prstGeom>
        </p:spPr>
        <p:txBody>
          <a:bodyPr rtlCol="0"/>
          <a:lstStyle/>
          <a:p>
            <a:pPr rtl="0"/>
            <a:r>
              <a:rPr lang="lt-LT" noProof="0" dirty="0"/>
              <a:t>Įtraukti </a:t>
            </a:r>
            <a:r>
              <a:rPr lang="lt-LT" noProof="0" dirty="0" err="1"/>
              <a:t>poraštę</a:t>
            </a:r>
            <a:endParaRPr lang="lt-LT" noProof="0" dirty="0"/>
          </a:p>
        </p:txBody>
      </p:sp>
      <p:sp>
        <p:nvSpPr>
          <p:cNvPr id="7" name="6 skaidrės numerio vietos rezervavimo ženklas"/>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lt-LT" noProof="0" smtClean="0"/>
              <a:t>‹#›</a:t>
            </a:fld>
            <a:endParaRPr lang="lt-LT" noProof="0" dirty="0"/>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5 grupė"/>
          <p:cNvGrpSpPr/>
          <p:nvPr/>
        </p:nvGrpSpPr>
        <p:grpSpPr>
          <a:xfrm>
            <a:off x="7148" y="-54"/>
            <a:ext cx="12188952" cy="6858054"/>
            <a:chOff x="7148" y="-54"/>
            <a:chExt cx="12188952" cy="6858054"/>
          </a:xfrm>
        </p:grpSpPr>
        <p:sp>
          <p:nvSpPr>
            <p:cNvPr id="4" name="3 stačiakampis"/>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t-LT" noProof="0" dirty="0">
                <a:latin typeface="Calibri" panose="020F0502020204030204" pitchFamily="34" charset="0"/>
              </a:endParaRPr>
            </a:p>
          </p:txBody>
        </p:sp>
        <p:sp>
          <p:nvSpPr>
            <p:cNvPr id="15" name="14 stačiakampis"/>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lt-LT" sz="1800" noProof="0" dirty="0">
                <a:latin typeface="Calibri" panose="020F0502020204030204" pitchFamily="34" charset="0"/>
              </a:endParaRPr>
            </a:p>
          </p:txBody>
        </p:sp>
        <p:pic>
          <p:nvPicPr>
            <p:cNvPr id="3" name="2 paveikslėli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4 pavadinimo vietos rezervavimo ženklas"/>
          <p:cNvSpPr>
            <a:spLocks noGrp="1"/>
          </p:cNvSpPr>
          <p:nvPr>
            <p:ph type="title"/>
          </p:nvPr>
        </p:nvSpPr>
        <p:spPr>
          <a:xfrm>
            <a:off x="1914144" y="274638"/>
            <a:ext cx="9997440" cy="1143000"/>
          </a:xfrm>
          <a:prstGeom prst="rect">
            <a:avLst/>
          </a:prstGeom>
        </p:spPr>
        <p:txBody>
          <a:bodyPr rtlCol="0" anchor="ctr">
            <a:normAutofit/>
          </a:bodyPr>
          <a:lstStyle/>
          <a:p>
            <a:pPr rtl="0"/>
            <a:r>
              <a:rPr lang="lt-LT" noProof="0" dirty="0"/>
              <a:t>Spustelėkite, jei norite redaguoti ruošinio pavadinimo stilių</a:t>
            </a:r>
          </a:p>
        </p:txBody>
      </p:sp>
      <p:sp>
        <p:nvSpPr>
          <p:cNvPr id="17" name="8 teksto vietos rezervavimo ženklas"/>
          <p:cNvSpPr>
            <a:spLocks noGrp="1"/>
          </p:cNvSpPr>
          <p:nvPr>
            <p:ph type="body" idx="1"/>
          </p:nvPr>
        </p:nvSpPr>
        <p:spPr>
          <a:xfrm>
            <a:off x="1914144" y="1447800"/>
            <a:ext cx="9997440" cy="4800600"/>
          </a:xfrm>
          <a:prstGeom prst="rect">
            <a:avLst/>
          </a:prstGeom>
        </p:spPr>
        <p:txBody>
          <a:bodyPr rtlCol="0">
            <a:normAutofit/>
          </a:bodyPr>
          <a:lstStyle/>
          <a:p>
            <a:pPr lvl="0" rtl="0" eaLnBrk="1" latinLnBrk="0" hangingPunct="1"/>
            <a:r>
              <a:rPr lang="lt-LT" noProof="0" dirty="0"/>
              <a:t>Redaguoti šablono teksto stilius</a:t>
            </a:r>
          </a:p>
          <a:p>
            <a:pPr lvl="1" rtl="0" eaLnBrk="1" latinLnBrk="0" hangingPunct="1"/>
            <a:r>
              <a:rPr lang="lt-LT" noProof="0" dirty="0"/>
              <a:t>Antras lygis</a:t>
            </a:r>
          </a:p>
          <a:p>
            <a:pPr lvl="2" rtl="0" eaLnBrk="1" latinLnBrk="0" hangingPunct="1"/>
            <a:r>
              <a:rPr lang="lt-LT" noProof="0" dirty="0"/>
              <a:t>Trečias lygis</a:t>
            </a:r>
          </a:p>
          <a:p>
            <a:pPr lvl="3" rtl="0" eaLnBrk="1" latinLnBrk="0" hangingPunct="1"/>
            <a:r>
              <a:rPr lang="lt-LT" noProof="0" dirty="0"/>
              <a:t>Ketvirtas lygis</a:t>
            </a:r>
          </a:p>
          <a:p>
            <a:pPr lvl="4" rtl="0" eaLnBrk="1" latinLnBrk="0" hangingPunct="1"/>
            <a:r>
              <a:rPr lang="lt-LT" noProof="0" dirty="0"/>
              <a:t>Penktas lygis</a:t>
            </a:r>
          </a:p>
        </p:txBody>
      </p:sp>
      <p:sp>
        <p:nvSpPr>
          <p:cNvPr id="18" name="23 datos vietos rezervavimo ženklas"/>
          <p:cNvSpPr>
            <a:spLocks noGrp="1"/>
          </p:cNvSpPr>
          <p:nvPr>
            <p:ph type="dt" sz="half" idx="2"/>
          </p:nvPr>
        </p:nvSpPr>
        <p:spPr>
          <a:xfrm>
            <a:off x="4775200" y="6305550"/>
            <a:ext cx="2844800" cy="476250"/>
          </a:xfrm>
          <a:prstGeom prst="rect">
            <a:avLst/>
          </a:prstGeom>
        </p:spPr>
        <p:txBody>
          <a:bodyPr rtlCol="0" anchor="b"/>
          <a:lstStyle>
            <a:lvl1pPr algn="r" eaLnBrk="1" latinLnBrk="0" hangingPunct="1">
              <a:defRPr kumimoji="0" sz="1100">
                <a:solidFill>
                  <a:schemeClr val="tx2"/>
                </a:solidFill>
                <a:latin typeface="Calibri" panose="020F0502020204030204" pitchFamily="34" charset="0"/>
              </a:defRPr>
            </a:lvl1pPr>
            <a:extLst/>
          </a:lstStyle>
          <a:p>
            <a:fld id="{BAF95A02-C48A-4468-8580-54AF71E8C7BE}" type="datetime1">
              <a:rPr lang="lt-LT" noProof="0" smtClean="0"/>
              <a:pPr/>
              <a:t>2018-05-03</a:t>
            </a:fld>
            <a:endParaRPr lang="lt-LT" noProof="0" dirty="0"/>
          </a:p>
        </p:txBody>
      </p:sp>
      <p:sp>
        <p:nvSpPr>
          <p:cNvPr id="19" name="9 poraštės vietos rezervavimo ženklas"/>
          <p:cNvSpPr>
            <a:spLocks noGrp="1"/>
          </p:cNvSpPr>
          <p:nvPr>
            <p:ph type="ftr" sz="quarter" idx="3"/>
          </p:nvPr>
        </p:nvSpPr>
        <p:spPr>
          <a:xfrm>
            <a:off x="7620000" y="6305550"/>
            <a:ext cx="3860800" cy="476250"/>
          </a:xfrm>
          <a:prstGeom prst="rect">
            <a:avLst/>
          </a:prstGeom>
        </p:spPr>
        <p:txBody>
          <a:bodyPr rtlCol="0" anchor="b"/>
          <a:lstStyle>
            <a:lvl1pPr eaLnBrk="1" latinLnBrk="0" hangingPunct="1">
              <a:defRPr kumimoji="0" sz="1100">
                <a:solidFill>
                  <a:schemeClr val="tx2"/>
                </a:solidFill>
                <a:effectLst/>
                <a:latin typeface="Calibri" panose="020F0502020204030204" pitchFamily="34" charset="0"/>
              </a:defRPr>
            </a:lvl1pPr>
            <a:extLst/>
          </a:lstStyle>
          <a:p>
            <a:r>
              <a:rPr lang="lt-LT" noProof="0" dirty="0"/>
              <a:t>Įtraukti </a:t>
            </a:r>
            <a:r>
              <a:rPr lang="lt-LT" noProof="0" dirty="0" err="1"/>
              <a:t>poraštę</a:t>
            </a:r>
            <a:endParaRPr lang="lt-LT" noProof="0" dirty="0"/>
          </a:p>
        </p:txBody>
      </p:sp>
      <p:sp>
        <p:nvSpPr>
          <p:cNvPr id="20" name="21 skaidrės numerio vietos rezervavimo ženklas"/>
          <p:cNvSpPr>
            <a:spLocks noGrp="1"/>
          </p:cNvSpPr>
          <p:nvPr>
            <p:ph type="sldNum" sz="quarter" idx="4"/>
          </p:nvPr>
        </p:nvSpPr>
        <p:spPr>
          <a:xfrm>
            <a:off x="11484864" y="6305550"/>
            <a:ext cx="609600" cy="476250"/>
          </a:xfrm>
          <a:prstGeom prst="rect">
            <a:avLst/>
          </a:prstGeom>
        </p:spPr>
        <p:txBody>
          <a:bodyPr rtlCol="0" anchor="b"/>
          <a:lstStyle>
            <a:lvl1pPr algn="ctr" eaLnBrk="1" latinLnBrk="0" hangingPunct="1">
              <a:defRPr kumimoji="0" sz="1100">
                <a:solidFill>
                  <a:schemeClr val="tx2"/>
                </a:solidFill>
                <a:effectLst/>
                <a:latin typeface="Calibri" panose="020F0502020204030204" pitchFamily="34" charset="0"/>
              </a:defRPr>
            </a:lvl1pPr>
            <a:extLst/>
          </a:lstStyle>
          <a:p>
            <a:fld id="{401CF334-2D5C-4859-84A6-CA7E6E43FAEB}" type="slidenum">
              <a:rPr lang="lt-LT" noProof="0" smtClean="0"/>
              <a:pPr/>
              <a:t>‹#›</a:t>
            </a:fld>
            <a:endParaRPr lang="lt-LT" noProof="0" dirty="0"/>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lumMod val="50000"/>
            </a:schemeClr>
          </a:solidFill>
          <a:effectLst/>
          <a:latin typeface="Calibri" panose="020F0502020204030204" pitchFamily="34" charset="0"/>
          <a:ea typeface="+mj-ea"/>
          <a:cs typeface="+mj-cs"/>
        </a:defRPr>
      </a:lvl1pPr>
      <a:extLst/>
    </p:titleStyle>
    <p:bodyStyle>
      <a:lvl1pPr marL="365760" indent="-283464" algn="l" rtl="0" eaLnBrk="1" latinLnBrk="0" hangingPunct="1">
        <a:lnSpc>
          <a:spcPct val="100000"/>
        </a:lnSpc>
        <a:spcBef>
          <a:spcPts val="600"/>
        </a:spcBef>
        <a:buClr>
          <a:schemeClr val="accent1">
            <a:lumMod val="50000"/>
          </a:schemeClr>
        </a:buClr>
        <a:buSzPct val="80000"/>
        <a:buFont typeface="Wingdings 2"/>
        <a:buChar char=""/>
        <a:defRPr kumimoji="0" sz="3200" kern="1200">
          <a:solidFill>
            <a:schemeClr val="tx2">
              <a:lumMod val="75000"/>
            </a:schemeClr>
          </a:solidFill>
          <a:latin typeface="Calibri" panose="020F0502020204030204" pitchFamily="34" charset="0"/>
          <a:ea typeface="+mn-ea"/>
          <a:cs typeface="+mn-cs"/>
        </a:defRPr>
      </a:lvl1pPr>
      <a:lvl2pPr marL="640080" indent="-237744" algn="l" rtl="0" eaLnBrk="1" latinLnBrk="0" hangingPunct="1">
        <a:lnSpc>
          <a:spcPct val="100000"/>
        </a:lnSpc>
        <a:spcBef>
          <a:spcPts val="550"/>
        </a:spcBef>
        <a:buClr>
          <a:schemeClr val="accent1">
            <a:lumMod val="50000"/>
          </a:schemeClr>
        </a:buClr>
        <a:buFont typeface="Verdana"/>
        <a:buChar char="◦"/>
        <a:defRPr kumimoji="0" sz="2800" kern="1200">
          <a:solidFill>
            <a:schemeClr val="tx2">
              <a:lumMod val="75000"/>
            </a:schemeClr>
          </a:solidFill>
          <a:latin typeface="Calibri" panose="020F0502020204030204" pitchFamily="34" charset="0"/>
          <a:ea typeface="+mn-ea"/>
          <a:cs typeface="+mn-cs"/>
        </a:defRPr>
      </a:lvl2pPr>
      <a:lvl3pPr marL="886968" indent="-228600" algn="l" rtl="0" eaLnBrk="1" latinLnBrk="0" hangingPunct="1">
        <a:lnSpc>
          <a:spcPct val="100000"/>
        </a:lnSpc>
        <a:spcBef>
          <a:spcPct val="20000"/>
        </a:spcBef>
        <a:buClr>
          <a:schemeClr val="accent2">
            <a:lumMod val="75000"/>
          </a:schemeClr>
        </a:buClr>
        <a:buFont typeface="Wingdings 2"/>
        <a:buChar char=""/>
        <a:defRPr kumimoji="0" sz="2400" kern="1200">
          <a:solidFill>
            <a:schemeClr val="tx2">
              <a:lumMod val="75000"/>
            </a:schemeClr>
          </a:solidFill>
          <a:latin typeface="Calibri" panose="020F0502020204030204" pitchFamily="34" charset="0"/>
          <a:ea typeface="+mn-ea"/>
          <a:cs typeface="+mn-cs"/>
        </a:defRPr>
      </a:lvl3pPr>
      <a:lvl4pPr marL="1097280" indent="-173736" algn="l" rtl="0" eaLnBrk="1" latinLnBrk="0" hangingPunct="1">
        <a:lnSpc>
          <a:spcPct val="100000"/>
        </a:lnSpc>
        <a:spcBef>
          <a:spcPct val="20000"/>
        </a:spcBef>
        <a:buClr>
          <a:schemeClr val="accent3">
            <a:lumMod val="75000"/>
          </a:schemeClr>
        </a:buClr>
        <a:buFont typeface="Wingdings 2"/>
        <a:buChar char=""/>
        <a:defRPr kumimoji="0" sz="2000" kern="1200">
          <a:solidFill>
            <a:schemeClr val="tx2">
              <a:lumMod val="75000"/>
            </a:schemeClr>
          </a:solidFill>
          <a:latin typeface="Calibri" panose="020F0502020204030204" pitchFamily="34" charset="0"/>
          <a:ea typeface="+mn-ea"/>
          <a:cs typeface="+mn-cs"/>
        </a:defRPr>
      </a:lvl4pPr>
      <a:lvl5pPr marL="1298448" indent="-182880" algn="l" rtl="0" eaLnBrk="1" latinLnBrk="0" hangingPunct="1">
        <a:lnSpc>
          <a:spcPct val="100000"/>
        </a:lnSpc>
        <a:spcBef>
          <a:spcPct val="20000"/>
        </a:spcBef>
        <a:buClr>
          <a:schemeClr val="accent4">
            <a:lumMod val="75000"/>
          </a:schemeClr>
        </a:buClr>
        <a:buFont typeface="Wingdings 2"/>
        <a:buChar char=""/>
        <a:defRPr kumimoji="0" sz="2000" kern="1200">
          <a:solidFill>
            <a:schemeClr val="tx2">
              <a:lumMod val="75000"/>
            </a:schemeClr>
          </a:solidFill>
          <a:latin typeface="Calibri" panose="020F0502020204030204"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ltkt.lt/stipendijos/statistik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pavadinimas"/>
          <p:cNvSpPr>
            <a:spLocks noGrp="1"/>
          </p:cNvSpPr>
          <p:nvPr>
            <p:ph type="ctrTitle"/>
          </p:nvPr>
        </p:nvSpPr>
        <p:spPr>
          <a:xfrm>
            <a:off x="1910080" y="0"/>
            <a:ext cx="9875520" cy="4476135"/>
          </a:xfrm>
        </p:spPr>
        <p:txBody>
          <a:bodyPr rtlCol="0">
            <a:normAutofit/>
          </a:bodyPr>
          <a:lstStyle/>
          <a:p>
            <a:r>
              <a:rPr lang="en-US" dirty="0"/>
              <a:t>State support for creative arts and organizations of art creators in Lithuania</a:t>
            </a:r>
            <a:r>
              <a:rPr lang="en-US" cap="all" dirty="0"/>
              <a:t>. </a:t>
            </a:r>
            <a:r>
              <a:rPr lang="en-US" sz="2000" cap="all" dirty="0"/>
              <a:t>Presentation of the system of state pensions for artists and the program </a:t>
            </a:r>
            <a:r>
              <a:rPr lang="lt-LT" sz="2000" cap="all" dirty="0"/>
              <a:t/>
            </a:r>
            <a:br>
              <a:rPr lang="lt-LT" sz="2000" cap="all" dirty="0"/>
            </a:br>
            <a:r>
              <a:rPr lang="en-US" sz="2000" dirty="0"/>
              <a:t>           of art creators’ social security at the ministry of culture in Lithuania</a:t>
            </a:r>
            <a:endParaRPr lang="lt-LT" sz="2000" dirty="0">
              <a:latin typeface="Calibri" panose="020F0502020204030204" pitchFamily="34" charset="0"/>
            </a:endParaRPr>
          </a:p>
        </p:txBody>
      </p:sp>
      <p:sp>
        <p:nvSpPr>
          <p:cNvPr id="3" name="2 paantraštė"/>
          <p:cNvSpPr>
            <a:spLocks noGrp="1"/>
          </p:cNvSpPr>
          <p:nvPr>
            <p:ph type="subTitle" idx="1"/>
          </p:nvPr>
        </p:nvSpPr>
        <p:spPr>
          <a:xfrm>
            <a:off x="1497125" y="5147188"/>
            <a:ext cx="9875520" cy="587890"/>
          </a:xfrm>
        </p:spPr>
        <p:txBody>
          <a:bodyPr rtlCol="0"/>
          <a:lstStyle/>
          <a:p>
            <a:r>
              <a:rPr lang="lt-LT" dirty="0">
                <a:latin typeface="Calibri" panose="020F0502020204030204" pitchFamily="34" charset="0"/>
              </a:rPr>
              <a:t>Dainius Radzevičius</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F525A1C0-F9E6-420B-A7C2-0462B6572B37}"/>
              </a:ext>
            </a:extLst>
          </p:cNvPr>
          <p:cNvSpPr>
            <a:spLocks noGrp="1"/>
          </p:cNvSpPr>
          <p:nvPr>
            <p:ph type="title"/>
          </p:nvPr>
        </p:nvSpPr>
        <p:spPr/>
        <p:txBody>
          <a:bodyPr/>
          <a:lstStyle/>
          <a:p>
            <a:endParaRPr lang="lt-LT"/>
          </a:p>
        </p:txBody>
      </p:sp>
      <p:pic>
        <p:nvPicPr>
          <p:cNvPr id="4" name="Paveikslėlis 3">
            <a:hlinkClick r:id="rId2"/>
            <a:extLst>
              <a:ext uri="{FF2B5EF4-FFF2-40B4-BE49-F238E27FC236}">
                <a16:creationId xmlns:a16="http://schemas.microsoft.com/office/drawing/2014/main" xmlns="" id="{7A29C357-8889-422B-A976-9056E5EBC84B}"/>
              </a:ext>
            </a:extLst>
          </p:cNvPr>
          <p:cNvPicPr>
            <a:picLocks noChangeAspect="1"/>
          </p:cNvPicPr>
          <p:nvPr/>
        </p:nvPicPr>
        <p:blipFill>
          <a:blip r:embed="rId3"/>
          <a:stretch>
            <a:fillRect/>
          </a:stretch>
        </p:blipFill>
        <p:spPr>
          <a:xfrm>
            <a:off x="1578076" y="1467761"/>
            <a:ext cx="10613923" cy="4607523"/>
          </a:xfrm>
          <a:prstGeom prst="rect">
            <a:avLst/>
          </a:prstGeom>
        </p:spPr>
      </p:pic>
    </p:spTree>
    <p:extLst>
      <p:ext uri="{BB962C8B-B14F-4D97-AF65-F5344CB8AC3E}">
        <p14:creationId xmlns:p14="http://schemas.microsoft.com/office/powerpoint/2010/main" val="362231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21B232B2-3D05-4D71-8CDF-A2CECF5A7F80}"/>
              </a:ext>
            </a:extLst>
          </p:cNvPr>
          <p:cNvSpPr>
            <a:spLocks noGrp="1"/>
          </p:cNvSpPr>
          <p:nvPr>
            <p:ph type="title"/>
          </p:nvPr>
        </p:nvSpPr>
        <p:spPr/>
        <p:txBody>
          <a:bodyPr/>
          <a:lstStyle/>
          <a:p>
            <a:r>
              <a:rPr lang="en-US" dirty="0"/>
              <a:t>Grants and regions of Lithuania</a:t>
            </a:r>
            <a:endParaRPr lang="lt-LT" dirty="0"/>
          </a:p>
        </p:txBody>
      </p:sp>
      <p:pic>
        <p:nvPicPr>
          <p:cNvPr id="4" name="Paveikslėlis 3">
            <a:extLst>
              <a:ext uri="{FF2B5EF4-FFF2-40B4-BE49-F238E27FC236}">
                <a16:creationId xmlns:a16="http://schemas.microsoft.com/office/drawing/2014/main" xmlns="" id="{452AB30B-0FFE-4EB9-B3A4-58A300ABB327}"/>
              </a:ext>
            </a:extLst>
          </p:cNvPr>
          <p:cNvPicPr>
            <a:picLocks noChangeAspect="1"/>
          </p:cNvPicPr>
          <p:nvPr/>
        </p:nvPicPr>
        <p:blipFill>
          <a:blip r:embed="rId2"/>
          <a:stretch>
            <a:fillRect/>
          </a:stretch>
        </p:blipFill>
        <p:spPr>
          <a:xfrm>
            <a:off x="3613354" y="1372265"/>
            <a:ext cx="6149683" cy="5485735"/>
          </a:xfrm>
          <a:prstGeom prst="rect">
            <a:avLst/>
          </a:prstGeom>
        </p:spPr>
      </p:pic>
    </p:spTree>
    <p:extLst>
      <p:ext uri="{BB962C8B-B14F-4D97-AF65-F5344CB8AC3E}">
        <p14:creationId xmlns:p14="http://schemas.microsoft.com/office/powerpoint/2010/main" val="340957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752A02FB-5F61-400C-9B79-D14A2DF5A057}"/>
              </a:ext>
            </a:extLst>
          </p:cNvPr>
          <p:cNvSpPr>
            <a:spLocks noGrp="1"/>
          </p:cNvSpPr>
          <p:nvPr>
            <p:ph type="title"/>
          </p:nvPr>
        </p:nvSpPr>
        <p:spPr/>
        <p:txBody>
          <a:bodyPr>
            <a:normAutofit fontScale="90000"/>
          </a:bodyPr>
          <a:lstStyle/>
          <a:p>
            <a:r>
              <a:rPr lang="en-GB" dirty="0"/>
              <a:t>State Support for Producers of Public Information</a:t>
            </a:r>
            <a:endParaRPr lang="lt-LT" dirty="0"/>
          </a:p>
        </p:txBody>
      </p:sp>
      <p:sp>
        <p:nvSpPr>
          <p:cNvPr id="3" name="Turinio vietos rezervavimo ženklas 2">
            <a:extLst>
              <a:ext uri="{FF2B5EF4-FFF2-40B4-BE49-F238E27FC236}">
                <a16:creationId xmlns:a16="http://schemas.microsoft.com/office/drawing/2014/main" xmlns="" id="{E7C215C0-F732-4DD9-A669-ACB69375BCB7}"/>
              </a:ext>
            </a:extLst>
          </p:cNvPr>
          <p:cNvSpPr>
            <a:spLocks noGrp="1"/>
          </p:cNvSpPr>
          <p:nvPr>
            <p:ph idx="1"/>
          </p:nvPr>
        </p:nvSpPr>
        <p:spPr/>
        <p:txBody>
          <a:bodyPr/>
          <a:lstStyle/>
          <a:p>
            <a:r>
              <a:rPr lang="en-US" dirty="0"/>
              <a:t>The State shall support cultural and educational projects of producers of public information which are legal persons. </a:t>
            </a:r>
          </a:p>
          <a:p>
            <a:r>
              <a:rPr lang="en-US" dirty="0"/>
              <a:t>State financial support shall be provided to producers of public information by tender and through the public establishment Media Support Foundation</a:t>
            </a:r>
            <a:endParaRPr lang="lt-LT" dirty="0"/>
          </a:p>
        </p:txBody>
      </p:sp>
    </p:spTree>
    <p:extLst>
      <p:ext uri="{BB962C8B-B14F-4D97-AF65-F5344CB8AC3E}">
        <p14:creationId xmlns:p14="http://schemas.microsoft.com/office/powerpoint/2010/main" val="62670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A9A27178-F625-4D03-A4F1-A9AD146C4DB9}"/>
              </a:ext>
            </a:extLst>
          </p:cNvPr>
          <p:cNvSpPr>
            <a:spLocks noGrp="1"/>
          </p:cNvSpPr>
          <p:nvPr>
            <p:ph type="title"/>
          </p:nvPr>
        </p:nvSpPr>
        <p:spPr/>
        <p:txBody>
          <a:bodyPr/>
          <a:lstStyle/>
          <a:p>
            <a:r>
              <a:rPr lang="lt-LT" dirty="0" err="1"/>
              <a:t>Media</a:t>
            </a:r>
            <a:r>
              <a:rPr lang="lt-LT" dirty="0"/>
              <a:t> </a:t>
            </a:r>
            <a:r>
              <a:rPr lang="lt-LT" dirty="0" err="1"/>
              <a:t>Support</a:t>
            </a:r>
            <a:r>
              <a:rPr lang="lt-LT" dirty="0"/>
              <a:t> </a:t>
            </a:r>
            <a:r>
              <a:rPr lang="lt-LT" dirty="0" err="1"/>
              <a:t>Foundation</a:t>
            </a:r>
            <a:endParaRPr lang="lt-LT" dirty="0"/>
          </a:p>
        </p:txBody>
      </p:sp>
      <p:sp>
        <p:nvSpPr>
          <p:cNvPr id="3" name="Turinio vietos rezervavimo ženklas 2">
            <a:extLst>
              <a:ext uri="{FF2B5EF4-FFF2-40B4-BE49-F238E27FC236}">
                <a16:creationId xmlns:a16="http://schemas.microsoft.com/office/drawing/2014/main" xmlns="" id="{0CC21397-CC70-4227-AC04-802F84407F05}"/>
              </a:ext>
            </a:extLst>
          </p:cNvPr>
          <p:cNvSpPr>
            <a:spLocks noGrp="1"/>
          </p:cNvSpPr>
          <p:nvPr>
            <p:ph idx="1"/>
          </p:nvPr>
        </p:nvSpPr>
        <p:spPr/>
        <p:txBody>
          <a:bodyPr/>
          <a:lstStyle/>
          <a:p>
            <a:r>
              <a:rPr lang="en-US"/>
              <a:t>The Foundation shall be a non-profit public limited liability legal person with an aim of providing support on the basis of an invitation to tender for projects of producers of public information in the fields of culture, security of provision of information to the public and media literacy education as well as educational projects.</a:t>
            </a:r>
            <a:endParaRPr lang="lt-LT"/>
          </a:p>
        </p:txBody>
      </p:sp>
    </p:spTree>
    <p:extLst>
      <p:ext uri="{BB962C8B-B14F-4D97-AF65-F5344CB8AC3E}">
        <p14:creationId xmlns:p14="http://schemas.microsoft.com/office/powerpoint/2010/main" val="131126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46BB3A3B-75D4-4059-A538-555633726C3A}"/>
              </a:ext>
            </a:extLst>
          </p:cNvPr>
          <p:cNvSpPr>
            <a:spLocks noGrp="1"/>
          </p:cNvSpPr>
          <p:nvPr>
            <p:ph type="title"/>
          </p:nvPr>
        </p:nvSpPr>
        <p:spPr/>
        <p:txBody>
          <a:bodyPr/>
          <a:lstStyle/>
          <a:p>
            <a:r>
              <a:rPr lang="lt-LT"/>
              <a:t>Media Support Foundation</a:t>
            </a:r>
          </a:p>
        </p:txBody>
      </p:sp>
      <p:sp>
        <p:nvSpPr>
          <p:cNvPr id="3" name="Turinio vietos rezervavimo ženklas 2">
            <a:extLst>
              <a:ext uri="{FF2B5EF4-FFF2-40B4-BE49-F238E27FC236}">
                <a16:creationId xmlns:a16="http://schemas.microsoft.com/office/drawing/2014/main" xmlns="" id="{0522B559-385E-4746-8AD3-C1ACC258DB32}"/>
              </a:ext>
            </a:extLst>
          </p:cNvPr>
          <p:cNvSpPr>
            <a:spLocks noGrp="1"/>
          </p:cNvSpPr>
          <p:nvPr>
            <p:ph idx="1"/>
          </p:nvPr>
        </p:nvSpPr>
        <p:spPr/>
        <p:txBody>
          <a:bodyPr>
            <a:normAutofit fontScale="92500" lnSpcReduction="10000"/>
          </a:bodyPr>
          <a:lstStyle/>
          <a:p>
            <a:r>
              <a:rPr lang="en-US" dirty="0"/>
              <a:t>The Foundation shall, by tender, support projects of producers of public information in the fields of culture, security of provision of information to the public, media literacy education under the following six </a:t>
            </a:r>
            <a:r>
              <a:rPr lang="en-US" dirty="0" err="1"/>
              <a:t>programmes</a:t>
            </a:r>
            <a:r>
              <a:rPr lang="en-US" dirty="0"/>
              <a:t>:</a:t>
            </a:r>
          </a:p>
          <a:p>
            <a:r>
              <a:rPr lang="en-US" dirty="0"/>
              <a:t>1) cultural, art publications;</a:t>
            </a:r>
          </a:p>
          <a:p>
            <a:r>
              <a:rPr lang="en-US" dirty="0"/>
              <a:t>2) national periodical publications;</a:t>
            </a:r>
          </a:p>
          <a:p>
            <a:r>
              <a:rPr lang="en-US" dirty="0"/>
              <a:t>3) regional periodical publications;</a:t>
            </a:r>
          </a:p>
          <a:p>
            <a:r>
              <a:rPr lang="en-US" dirty="0"/>
              <a:t>4) national radio and television;</a:t>
            </a:r>
          </a:p>
          <a:p>
            <a:r>
              <a:rPr lang="en-US" dirty="0"/>
              <a:t>5) regional radio and television;</a:t>
            </a:r>
          </a:p>
          <a:p>
            <a:r>
              <a:rPr lang="en-US" dirty="0"/>
              <a:t>6) the Internet media (information society media).</a:t>
            </a:r>
          </a:p>
          <a:p>
            <a:endParaRPr lang="lt-LT" dirty="0"/>
          </a:p>
        </p:txBody>
      </p:sp>
    </p:spTree>
    <p:extLst>
      <p:ext uri="{BB962C8B-B14F-4D97-AF65-F5344CB8AC3E}">
        <p14:creationId xmlns:p14="http://schemas.microsoft.com/office/powerpoint/2010/main" val="309768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3AD6F5B9-2227-4BA9-A7C2-AF63998F08F8}"/>
              </a:ext>
            </a:extLst>
          </p:cNvPr>
          <p:cNvSpPr>
            <a:spLocks noGrp="1"/>
          </p:cNvSpPr>
          <p:nvPr>
            <p:ph type="title"/>
          </p:nvPr>
        </p:nvSpPr>
        <p:spPr/>
        <p:txBody>
          <a:bodyPr/>
          <a:lstStyle/>
          <a:p>
            <a:r>
              <a:rPr lang="lt-LT" dirty="0" err="1"/>
              <a:t>Media</a:t>
            </a:r>
            <a:r>
              <a:rPr lang="lt-LT" dirty="0"/>
              <a:t> </a:t>
            </a:r>
            <a:r>
              <a:rPr lang="lt-LT" dirty="0" err="1"/>
              <a:t>Support</a:t>
            </a:r>
            <a:r>
              <a:rPr lang="lt-LT" dirty="0"/>
              <a:t> </a:t>
            </a:r>
            <a:r>
              <a:rPr lang="lt-LT" dirty="0" err="1"/>
              <a:t>Foundation</a:t>
            </a:r>
            <a:endParaRPr lang="lt-LT" dirty="0"/>
          </a:p>
        </p:txBody>
      </p:sp>
      <p:sp>
        <p:nvSpPr>
          <p:cNvPr id="3" name="Turinio vietos rezervavimo ženklas 2">
            <a:extLst>
              <a:ext uri="{FF2B5EF4-FFF2-40B4-BE49-F238E27FC236}">
                <a16:creationId xmlns:a16="http://schemas.microsoft.com/office/drawing/2014/main" xmlns="" id="{4D9B6DC3-7E54-4BBC-8059-D2AC07FAAEB7}"/>
              </a:ext>
            </a:extLst>
          </p:cNvPr>
          <p:cNvSpPr>
            <a:spLocks noGrp="1"/>
          </p:cNvSpPr>
          <p:nvPr>
            <p:ph idx="1"/>
          </p:nvPr>
        </p:nvSpPr>
        <p:spPr/>
        <p:txBody>
          <a:bodyPr>
            <a:normAutofit fontScale="85000" lnSpcReduction="10000"/>
          </a:bodyPr>
          <a:lstStyle/>
          <a:p>
            <a:r>
              <a:rPr lang="en-US"/>
              <a:t>Cultural and educational projects submitted to the Foundation shall be evaluated by experts. All experts must have a university degree and at least five years’ experience in the fields of provision information to the public, culture or education, be of good repute, and have special knowledge, skills and competence necessary to evaluate the submitted projects. Experts shall be subject to the same criteria as civil servants that are established in the Law on Civil Service and on the basis of which a person may not be considered as having good repute. Experts shall be appointed for a period of two years and the same person may not be a member of the experts’ group more than two consecutive terms of office. </a:t>
            </a:r>
            <a:endParaRPr lang="lt-LT"/>
          </a:p>
        </p:txBody>
      </p:sp>
    </p:spTree>
    <p:extLst>
      <p:ext uri="{BB962C8B-B14F-4D97-AF65-F5344CB8AC3E}">
        <p14:creationId xmlns:p14="http://schemas.microsoft.com/office/powerpoint/2010/main" val="145650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C025DD81-64BB-475E-A5DB-4CB76258DA9E}"/>
              </a:ext>
            </a:extLst>
          </p:cNvPr>
          <p:cNvSpPr>
            <a:spLocks noGrp="1"/>
          </p:cNvSpPr>
          <p:nvPr>
            <p:ph type="title"/>
          </p:nvPr>
        </p:nvSpPr>
        <p:spPr/>
        <p:txBody>
          <a:bodyPr/>
          <a:lstStyle/>
          <a:p>
            <a:r>
              <a:rPr lang="lt-LT"/>
              <a:t>Media Support Foundation</a:t>
            </a:r>
          </a:p>
        </p:txBody>
      </p:sp>
      <p:sp>
        <p:nvSpPr>
          <p:cNvPr id="3" name="Turinio vietos rezervavimo ženklas 2">
            <a:extLst>
              <a:ext uri="{FF2B5EF4-FFF2-40B4-BE49-F238E27FC236}">
                <a16:creationId xmlns:a16="http://schemas.microsoft.com/office/drawing/2014/main" xmlns="" id="{092E9BBE-FDE2-4671-9CD0-86B305198EFE}"/>
              </a:ext>
            </a:extLst>
          </p:cNvPr>
          <p:cNvSpPr>
            <a:spLocks noGrp="1"/>
          </p:cNvSpPr>
          <p:nvPr>
            <p:ph idx="1"/>
          </p:nvPr>
        </p:nvSpPr>
        <p:spPr/>
        <p:txBody>
          <a:bodyPr/>
          <a:lstStyle/>
          <a:p>
            <a:r>
              <a:rPr lang="en-US" dirty="0"/>
              <a:t>Heads of cultural and artistic organizations, their deputies, heads of agencies established by them, employees of the Foundation may not be experts. Also, an expert may not be an individual whose close persons, as they are defined in the Law on the Adjustment of Public and Private Interests in the Civil Service, have employment, copyright or other contractual relations with the participants of the Foundation.</a:t>
            </a:r>
            <a:endParaRPr lang="lt-LT" dirty="0"/>
          </a:p>
        </p:txBody>
      </p:sp>
    </p:spTree>
    <p:extLst>
      <p:ext uri="{BB962C8B-B14F-4D97-AF65-F5344CB8AC3E}">
        <p14:creationId xmlns:p14="http://schemas.microsoft.com/office/powerpoint/2010/main" val="395873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97EF93A2-0148-451E-A1D1-6E25E3D8A31D}"/>
              </a:ext>
            </a:extLst>
          </p:cNvPr>
          <p:cNvSpPr>
            <a:spLocks noGrp="1"/>
          </p:cNvSpPr>
          <p:nvPr>
            <p:ph type="title"/>
          </p:nvPr>
        </p:nvSpPr>
        <p:spPr/>
        <p:txBody>
          <a:bodyPr/>
          <a:lstStyle/>
          <a:p>
            <a:endParaRPr lang="lt-LT"/>
          </a:p>
        </p:txBody>
      </p:sp>
      <p:pic>
        <p:nvPicPr>
          <p:cNvPr id="4" name="Turinio vietos rezervavimo ženklas 3">
            <a:extLst>
              <a:ext uri="{FF2B5EF4-FFF2-40B4-BE49-F238E27FC236}">
                <a16:creationId xmlns:a16="http://schemas.microsoft.com/office/drawing/2014/main" xmlns="" id="{CF89C9BD-4CBF-4294-8AD0-50EE5634182B}"/>
              </a:ext>
            </a:extLst>
          </p:cNvPr>
          <p:cNvPicPr>
            <a:picLocks noGrp="1" noChangeAspect="1"/>
          </p:cNvPicPr>
          <p:nvPr>
            <p:ph idx="1"/>
          </p:nvPr>
        </p:nvPicPr>
        <p:blipFill>
          <a:blip r:embed="rId2"/>
          <a:stretch>
            <a:fillRect/>
          </a:stretch>
        </p:blipFill>
        <p:spPr>
          <a:xfrm>
            <a:off x="1681316" y="290062"/>
            <a:ext cx="9284110" cy="6314348"/>
          </a:xfrm>
          <a:prstGeom prst="rect">
            <a:avLst/>
          </a:prstGeom>
        </p:spPr>
      </p:pic>
    </p:spTree>
    <p:extLst>
      <p:ext uri="{BB962C8B-B14F-4D97-AF65-F5344CB8AC3E}">
        <p14:creationId xmlns:p14="http://schemas.microsoft.com/office/powerpoint/2010/main" val="401002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04EA3C5D-E49A-41D2-A3FC-E4F1F5440C92}"/>
              </a:ext>
            </a:extLst>
          </p:cNvPr>
          <p:cNvSpPr>
            <a:spLocks noGrp="1"/>
          </p:cNvSpPr>
          <p:nvPr>
            <p:ph type="title"/>
          </p:nvPr>
        </p:nvSpPr>
        <p:spPr/>
        <p:txBody>
          <a:bodyPr/>
          <a:lstStyle/>
          <a:p>
            <a:r>
              <a:rPr lang="en-US" dirty="0"/>
              <a:t>Social protection of art creators</a:t>
            </a:r>
            <a:endParaRPr lang="lt-LT" dirty="0"/>
          </a:p>
        </p:txBody>
      </p:sp>
      <p:sp>
        <p:nvSpPr>
          <p:cNvPr id="3" name="Turinio vietos rezervavimo ženklas 2">
            <a:extLst>
              <a:ext uri="{FF2B5EF4-FFF2-40B4-BE49-F238E27FC236}">
                <a16:creationId xmlns:a16="http://schemas.microsoft.com/office/drawing/2014/main" xmlns="" id="{D0285EC2-871A-438F-9165-C6B3A6B9CDA0}"/>
              </a:ext>
            </a:extLst>
          </p:cNvPr>
          <p:cNvSpPr>
            <a:spLocks noGrp="1"/>
          </p:cNvSpPr>
          <p:nvPr>
            <p:ph idx="1"/>
          </p:nvPr>
        </p:nvSpPr>
        <p:spPr/>
        <p:txBody>
          <a:bodyPr/>
          <a:lstStyle/>
          <a:p>
            <a:r>
              <a:rPr lang="en-US" dirty="0"/>
              <a:t>Since 2011, persons of working age who have the status of a creator of art are insured with pensions, sickness and maternity social insurance with state funds from the minimum monthly salary approved by the Government. This procedure applies to persons who do not have insured income.</a:t>
            </a:r>
            <a:endParaRPr lang="lt-LT" dirty="0"/>
          </a:p>
        </p:txBody>
      </p:sp>
    </p:spTree>
    <p:extLst>
      <p:ext uri="{BB962C8B-B14F-4D97-AF65-F5344CB8AC3E}">
        <p14:creationId xmlns:p14="http://schemas.microsoft.com/office/powerpoint/2010/main" val="390259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2856022A-B602-42C3-AB36-9AC14A172A4A}"/>
              </a:ext>
            </a:extLst>
          </p:cNvPr>
          <p:cNvSpPr>
            <a:spLocks noGrp="1"/>
          </p:cNvSpPr>
          <p:nvPr>
            <p:ph type="title"/>
          </p:nvPr>
        </p:nvSpPr>
        <p:spPr/>
        <p:txBody>
          <a:bodyPr/>
          <a:lstStyle/>
          <a:p>
            <a:r>
              <a:rPr lang="en-US" dirty="0"/>
              <a:t>Social protection of art creators</a:t>
            </a:r>
            <a:endParaRPr lang="lt-LT" dirty="0"/>
          </a:p>
        </p:txBody>
      </p:sp>
      <p:sp>
        <p:nvSpPr>
          <p:cNvPr id="3" name="Turinio vietos rezervavimo ženklas 2">
            <a:extLst>
              <a:ext uri="{FF2B5EF4-FFF2-40B4-BE49-F238E27FC236}">
                <a16:creationId xmlns:a16="http://schemas.microsoft.com/office/drawing/2014/main" xmlns="" id="{A5C9A6E9-AD05-4470-9FC1-86F5CCA85D82}"/>
              </a:ext>
            </a:extLst>
          </p:cNvPr>
          <p:cNvSpPr>
            <a:spLocks noGrp="1"/>
          </p:cNvSpPr>
          <p:nvPr>
            <p:ph idx="1"/>
          </p:nvPr>
        </p:nvSpPr>
        <p:spPr/>
        <p:txBody>
          <a:bodyPr>
            <a:normAutofit lnSpcReduction="10000"/>
          </a:bodyPr>
          <a:lstStyle/>
          <a:p>
            <a:r>
              <a:rPr lang="en-US" dirty="0"/>
              <a:t>Since 2012 art-makers who have no work and income from it, are insured by public funds under the Health Insurance Act.</a:t>
            </a:r>
            <a:br>
              <a:rPr lang="en-US" dirty="0"/>
            </a:br>
            <a:r>
              <a:rPr lang="en-US" dirty="0"/>
              <a:t/>
            </a:r>
            <a:br>
              <a:rPr lang="en-US" dirty="0"/>
            </a:br>
            <a:r>
              <a:rPr lang="en-US" dirty="0"/>
              <a:t>Art makers themselves should not apply for social insurance and compulsory health insurance anywhere. The necessary data is exchanged between the authorities of the respective state. The Ministry of Culture "</a:t>
            </a:r>
            <a:r>
              <a:rPr lang="en-US" dirty="0" err="1"/>
              <a:t>Sodra</a:t>
            </a:r>
            <a:r>
              <a:rPr lang="en-US" dirty="0"/>
              <a:t>" provides data on persons who possess the status of an artist.</a:t>
            </a:r>
            <a:endParaRPr lang="lt-LT" dirty="0"/>
          </a:p>
        </p:txBody>
      </p:sp>
    </p:spTree>
    <p:extLst>
      <p:ext uri="{BB962C8B-B14F-4D97-AF65-F5344CB8AC3E}">
        <p14:creationId xmlns:p14="http://schemas.microsoft.com/office/powerpoint/2010/main" val="384849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9A91F80D-809A-4DAB-B96C-92D643412F75}"/>
              </a:ext>
            </a:extLst>
          </p:cNvPr>
          <p:cNvSpPr>
            <a:spLocks noGrp="1"/>
          </p:cNvSpPr>
          <p:nvPr>
            <p:ph type="title"/>
          </p:nvPr>
        </p:nvSpPr>
        <p:spPr/>
        <p:txBody>
          <a:bodyPr/>
          <a:lstStyle/>
          <a:p>
            <a:r>
              <a:rPr lang="en-US"/>
              <a:t>The Lithuanian Council for Culture</a:t>
            </a:r>
            <a:endParaRPr lang="lt-LT"/>
          </a:p>
        </p:txBody>
      </p:sp>
      <p:sp>
        <p:nvSpPr>
          <p:cNvPr id="3" name="Turinio vietos rezervavimo ženklas 2">
            <a:extLst>
              <a:ext uri="{FF2B5EF4-FFF2-40B4-BE49-F238E27FC236}">
                <a16:creationId xmlns:a16="http://schemas.microsoft.com/office/drawing/2014/main" xmlns="" id="{8D1CC18D-61C4-4F03-A529-102AABC53E43}"/>
              </a:ext>
            </a:extLst>
          </p:cNvPr>
          <p:cNvSpPr>
            <a:spLocks noGrp="1"/>
          </p:cNvSpPr>
          <p:nvPr>
            <p:ph idx="1"/>
          </p:nvPr>
        </p:nvSpPr>
        <p:spPr/>
        <p:txBody>
          <a:bodyPr>
            <a:normAutofit fontScale="92500" lnSpcReduction="20000"/>
          </a:bodyPr>
          <a:lstStyle/>
          <a:p>
            <a:r>
              <a:rPr lang="en-US" dirty="0"/>
              <a:t>Implementation of the strategic programs of art creators' organizations</a:t>
            </a:r>
            <a:br>
              <a:rPr lang="en-US" dirty="0"/>
            </a:br>
            <a:endParaRPr lang="lt-LT" dirty="0"/>
          </a:p>
          <a:p>
            <a:r>
              <a:rPr lang="en-US" dirty="0"/>
              <a:t>The purpose of the program</a:t>
            </a:r>
            <a:br>
              <a:rPr lang="en-US" dirty="0"/>
            </a:br>
            <a:r>
              <a:rPr lang="en-US" dirty="0"/>
              <a:t/>
            </a:r>
            <a:br>
              <a:rPr lang="en-US" dirty="0"/>
            </a:br>
            <a:r>
              <a:rPr lang="en-US" dirty="0"/>
              <a:t>Ensure the implementation of strategic program</a:t>
            </a:r>
            <a:r>
              <a:rPr lang="lt-LT" dirty="0"/>
              <a:t>s of </a:t>
            </a:r>
            <a:r>
              <a:rPr lang="en-US" dirty="0"/>
              <a:t>organizations.</a:t>
            </a:r>
            <a:br>
              <a:rPr lang="en-US" dirty="0"/>
            </a:br>
            <a:r>
              <a:rPr lang="en-US" dirty="0"/>
              <a:t/>
            </a:r>
            <a:br>
              <a:rPr lang="en-US" dirty="0"/>
            </a:br>
            <a:r>
              <a:rPr lang="lt-LT" dirty="0"/>
              <a:t>T</a:t>
            </a:r>
            <a:r>
              <a:rPr lang="en-US" dirty="0"/>
              <a:t>he financing of one organization in a calendar year is not less than 20 000 EUR.</a:t>
            </a:r>
            <a:br>
              <a:rPr lang="en-US" dirty="0"/>
            </a:br>
            <a:r>
              <a:rPr lang="en-US" dirty="0"/>
              <a:t/>
            </a:r>
            <a:br>
              <a:rPr lang="en-US" dirty="0"/>
            </a:br>
            <a:r>
              <a:rPr lang="en-US" dirty="0"/>
              <a:t>2018 - EUR 721 000; 2019 - EUR 721 000; 2020 EUR 721 000</a:t>
            </a:r>
            <a:endParaRPr lang="lt-LT" dirty="0"/>
          </a:p>
        </p:txBody>
      </p:sp>
    </p:spTree>
    <p:extLst>
      <p:ext uri="{BB962C8B-B14F-4D97-AF65-F5344CB8AC3E}">
        <p14:creationId xmlns:p14="http://schemas.microsoft.com/office/powerpoint/2010/main" val="176083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69E7959D-9423-4E7A-A789-CEA3F5218C64}"/>
              </a:ext>
            </a:extLst>
          </p:cNvPr>
          <p:cNvSpPr>
            <a:spLocks noGrp="1"/>
          </p:cNvSpPr>
          <p:nvPr>
            <p:ph type="title"/>
          </p:nvPr>
        </p:nvSpPr>
        <p:spPr/>
        <p:txBody>
          <a:bodyPr>
            <a:normAutofit fontScale="90000"/>
          </a:bodyPr>
          <a:lstStyle/>
          <a:p>
            <a:r>
              <a:rPr lang="en-US" dirty="0"/>
              <a:t>First and second degree pensions</a:t>
            </a:r>
            <a:br>
              <a:rPr lang="en-US" dirty="0"/>
            </a:br>
            <a:endParaRPr lang="lt-LT" dirty="0"/>
          </a:p>
        </p:txBody>
      </p:sp>
      <p:sp>
        <p:nvSpPr>
          <p:cNvPr id="3" name="Turinio vietos rezervavimo ženklas 2">
            <a:extLst>
              <a:ext uri="{FF2B5EF4-FFF2-40B4-BE49-F238E27FC236}">
                <a16:creationId xmlns:a16="http://schemas.microsoft.com/office/drawing/2014/main" xmlns="" id="{680D8B7A-541A-4C5B-989C-65E7EA3BDA08}"/>
              </a:ext>
            </a:extLst>
          </p:cNvPr>
          <p:cNvSpPr>
            <a:spLocks noGrp="1"/>
          </p:cNvSpPr>
          <p:nvPr>
            <p:ph idx="1"/>
          </p:nvPr>
        </p:nvSpPr>
        <p:spPr/>
        <p:txBody>
          <a:bodyPr>
            <a:normAutofit/>
          </a:bodyPr>
          <a:lstStyle/>
          <a:p>
            <a:pPr marL="82296" indent="0">
              <a:buNone/>
            </a:pPr>
            <a:r>
              <a:rPr lang="en-US" dirty="0"/>
              <a:t>Winners of the National Culture and Art Award can receive a state pension</a:t>
            </a:r>
            <a:endParaRPr lang="lt-LT"/>
          </a:p>
          <a:p>
            <a:pPr marL="82296" indent="0">
              <a:buNone/>
            </a:pPr>
            <a:r>
              <a:rPr lang="en-US"/>
              <a:t> </a:t>
            </a:r>
            <a:endParaRPr lang="lt-LT" dirty="0"/>
          </a:p>
          <a:p>
            <a:r>
              <a:rPr lang="en-US" b="1" dirty="0"/>
              <a:t>1st and 2nd degree state pensions</a:t>
            </a:r>
            <a:r>
              <a:rPr lang="en-US" dirty="0"/>
              <a:t> </a:t>
            </a:r>
          </a:p>
          <a:p>
            <a:r>
              <a:rPr lang="en-US" dirty="0"/>
              <a:t>The first-class state pension is the size of four state pension funds (232 </a:t>
            </a:r>
            <a:r>
              <a:rPr lang="en-US" dirty="0" err="1"/>
              <a:t>Eur</a:t>
            </a:r>
            <a:r>
              <a:rPr lang="en-US" dirty="0"/>
              <a:t>). </a:t>
            </a:r>
          </a:p>
          <a:p>
            <a:r>
              <a:rPr lang="en-US" dirty="0"/>
              <a:t>The second level state pension is the size of two state pension bases (116 </a:t>
            </a:r>
            <a:r>
              <a:rPr lang="en-US" dirty="0" err="1"/>
              <a:t>Eur</a:t>
            </a:r>
            <a:r>
              <a:rPr lang="en-US" dirty="0"/>
              <a:t>). </a:t>
            </a:r>
          </a:p>
        </p:txBody>
      </p:sp>
    </p:spTree>
    <p:extLst>
      <p:ext uri="{BB962C8B-B14F-4D97-AF65-F5344CB8AC3E}">
        <p14:creationId xmlns:p14="http://schemas.microsoft.com/office/powerpoint/2010/main" val="44250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CADC75EC-10B5-4EA8-ADC4-1B370142EDE9}"/>
              </a:ext>
            </a:extLst>
          </p:cNvPr>
          <p:cNvSpPr>
            <a:spLocks noGrp="1"/>
          </p:cNvSpPr>
          <p:nvPr>
            <p:ph type="title"/>
          </p:nvPr>
        </p:nvSpPr>
        <p:spPr/>
        <p:txBody>
          <a:bodyPr/>
          <a:lstStyle/>
          <a:p>
            <a:r>
              <a:rPr lang="en-US"/>
              <a:t>Social protection of art creators</a:t>
            </a:r>
            <a:endParaRPr lang="lt-LT" dirty="0"/>
          </a:p>
        </p:txBody>
      </p:sp>
      <p:sp>
        <p:nvSpPr>
          <p:cNvPr id="3" name="Turinio vietos rezervavimo ženklas 2">
            <a:extLst>
              <a:ext uri="{FF2B5EF4-FFF2-40B4-BE49-F238E27FC236}">
                <a16:creationId xmlns:a16="http://schemas.microsoft.com/office/drawing/2014/main" xmlns="" id="{5B770DA3-094A-4C92-9135-19A7ABC2AA38}"/>
              </a:ext>
            </a:extLst>
          </p:cNvPr>
          <p:cNvSpPr>
            <a:spLocks noGrp="1"/>
          </p:cNvSpPr>
          <p:nvPr>
            <p:ph idx="1"/>
          </p:nvPr>
        </p:nvSpPr>
        <p:spPr/>
        <p:txBody>
          <a:bodyPr/>
          <a:lstStyle/>
          <a:p>
            <a:r>
              <a:rPr lang="en-US" dirty="0"/>
              <a:t>State-recognized artists' rentals are still a dream project</a:t>
            </a:r>
            <a:endParaRPr lang="lt-LT" dirty="0"/>
          </a:p>
        </p:txBody>
      </p:sp>
    </p:spTree>
    <p:extLst>
      <p:ext uri="{BB962C8B-B14F-4D97-AF65-F5344CB8AC3E}">
        <p14:creationId xmlns:p14="http://schemas.microsoft.com/office/powerpoint/2010/main" val="26663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8BC5BC19-4A26-4D13-A956-FA56E7EE9D70}"/>
              </a:ext>
            </a:extLst>
          </p:cNvPr>
          <p:cNvSpPr>
            <a:spLocks noGrp="1"/>
          </p:cNvSpPr>
          <p:nvPr>
            <p:ph type="title"/>
          </p:nvPr>
        </p:nvSpPr>
        <p:spPr/>
        <p:txBody>
          <a:bodyPr/>
          <a:lstStyle/>
          <a:p>
            <a:r>
              <a:rPr lang="en-US" dirty="0"/>
              <a:t>The Lithuanian Council for Culture</a:t>
            </a:r>
            <a:endParaRPr lang="lt-LT" dirty="0"/>
          </a:p>
        </p:txBody>
      </p:sp>
      <p:sp>
        <p:nvSpPr>
          <p:cNvPr id="3" name="Turinio vietos rezervavimo ženklas 2">
            <a:extLst>
              <a:ext uri="{FF2B5EF4-FFF2-40B4-BE49-F238E27FC236}">
                <a16:creationId xmlns:a16="http://schemas.microsoft.com/office/drawing/2014/main" xmlns="" id="{029AD8DC-8FE5-4C2A-88E0-5CA421A5AA1A}"/>
              </a:ext>
            </a:extLst>
          </p:cNvPr>
          <p:cNvSpPr>
            <a:spLocks noGrp="1"/>
          </p:cNvSpPr>
          <p:nvPr>
            <p:ph idx="1"/>
          </p:nvPr>
        </p:nvSpPr>
        <p:spPr>
          <a:xfrm>
            <a:off x="1592826" y="1447800"/>
            <a:ext cx="10318758" cy="5240594"/>
          </a:xfrm>
        </p:spPr>
        <p:txBody>
          <a:bodyPr>
            <a:normAutofit fontScale="55000" lnSpcReduction="20000"/>
          </a:bodyPr>
          <a:lstStyle/>
          <a:p>
            <a:r>
              <a:rPr lang="en-US" sz="3600" dirty="0"/>
              <a:t>Organizations must meet one or more of the following:</a:t>
            </a:r>
            <a:br>
              <a:rPr lang="en-US" sz="3600" dirty="0"/>
            </a:br>
            <a:r>
              <a:rPr lang="en-US" sz="3600" dirty="0"/>
              <a:t>1. ensuring artistic creativity, disseminating and promoting consistent creativity and publicity and accessibility to society (thematic conferences and seminars / events for members of the association: exhibitions, competitions, awards, etc. / dissemination of information / representation of the association's information and its members for the interests of artistic creators);</a:t>
            </a:r>
            <a:br>
              <a:rPr lang="en-US" sz="3600" dirty="0"/>
            </a:br>
            <a:r>
              <a:rPr lang="en-US" sz="3600" dirty="0"/>
              <a:t>2. To create conditions for the development of creative and professional development of young artists (periodically present young artists' works, organize master classes, seminars, awards, etc.);</a:t>
            </a:r>
            <a:br>
              <a:rPr lang="en-US" sz="3600" dirty="0"/>
            </a:br>
            <a:r>
              <a:rPr lang="en-US" sz="3600" dirty="0"/>
              <a:t>3. To implement international and interregional projects (projects, international cooperation, visits, exchanges, cooperation and projects related to other areas: education, social protection, etc.);</a:t>
            </a:r>
            <a:br>
              <a:rPr lang="en-US" sz="3600" dirty="0"/>
            </a:br>
            <a:r>
              <a:rPr lang="en-US" sz="3600" dirty="0"/>
              <a:t>4. Ensure the preservation of artistic heritage and cultural memory (gathering information about creativity, digitization, memory preservation of association members);</a:t>
            </a:r>
            <a:br>
              <a:rPr lang="en-US" sz="3600" dirty="0"/>
            </a:br>
            <a:r>
              <a:rPr lang="en-US" sz="3600" dirty="0"/>
              <a:t>5. ensure the monitoring of the creative and social situation of artistic crews and their organizations and the accumulation of statistical data (accumulation and processing of statistical data specified in the Law on the Status of Art Creator and the Status of Art Creator);</a:t>
            </a:r>
            <a:br>
              <a:rPr lang="en-US" sz="3600" dirty="0"/>
            </a:br>
            <a:r>
              <a:rPr lang="en-US" sz="3600" dirty="0"/>
              <a:t>6. Participation in the activities of Lithuanian and international professional organizations or networks (contributions for international and Lithuanian organizations or networks, participation in conferences, seminars, etc.).</a:t>
            </a:r>
            <a:r>
              <a:rPr lang="en-US" dirty="0"/>
              <a:t/>
            </a:r>
            <a:br>
              <a:rPr lang="en-US" dirty="0"/>
            </a:br>
            <a:endParaRPr lang="lt-LT" dirty="0"/>
          </a:p>
        </p:txBody>
      </p:sp>
    </p:spTree>
    <p:extLst>
      <p:ext uri="{BB962C8B-B14F-4D97-AF65-F5344CB8AC3E}">
        <p14:creationId xmlns:p14="http://schemas.microsoft.com/office/powerpoint/2010/main" val="119268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2D0F2C1C-E9DF-4D0F-8253-DF2E97246C42}"/>
              </a:ext>
            </a:extLst>
          </p:cNvPr>
          <p:cNvSpPr>
            <a:spLocks noGrp="1"/>
          </p:cNvSpPr>
          <p:nvPr>
            <p:ph type="title"/>
          </p:nvPr>
        </p:nvSpPr>
        <p:spPr/>
        <p:txBody>
          <a:bodyPr/>
          <a:lstStyle/>
          <a:p>
            <a:r>
              <a:rPr lang="en-US" dirty="0"/>
              <a:t>The Lithuanian Council for Culture</a:t>
            </a:r>
            <a:endParaRPr lang="lt-LT" dirty="0"/>
          </a:p>
        </p:txBody>
      </p:sp>
      <p:sp>
        <p:nvSpPr>
          <p:cNvPr id="3" name="Turinio vietos rezervavimo ženklas 2">
            <a:extLst>
              <a:ext uri="{FF2B5EF4-FFF2-40B4-BE49-F238E27FC236}">
                <a16:creationId xmlns:a16="http://schemas.microsoft.com/office/drawing/2014/main" xmlns="" id="{632949DF-295B-4F25-8A17-95459C3EE655}"/>
              </a:ext>
            </a:extLst>
          </p:cNvPr>
          <p:cNvSpPr>
            <a:spLocks noGrp="1"/>
          </p:cNvSpPr>
          <p:nvPr>
            <p:ph idx="1"/>
          </p:nvPr>
        </p:nvSpPr>
        <p:spPr/>
        <p:txBody>
          <a:bodyPr>
            <a:normAutofit/>
          </a:bodyPr>
          <a:lstStyle/>
          <a:p>
            <a:r>
              <a:rPr lang="en-US" dirty="0"/>
              <a:t>The Lithuanian Council for Culture (hereinafter: “the Council”) carries out its activities from the year 2013, in accordance with the Law on the Lithuanian Council for Culture, the Law on Culture Support Fund, the Government decrees, the Minister of Culture orders, the Council Statute and other legislation. The Council is a budgetary institution, established with the view to reform country cultural governance and develop culture self - realization. </a:t>
            </a:r>
            <a:endParaRPr lang="lt-LT" dirty="0"/>
          </a:p>
        </p:txBody>
      </p:sp>
    </p:spTree>
    <p:extLst>
      <p:ext uri="{BB962C8B-B14F-4D97-AF65-F5344CB8AC3E}">
        <p14:creationId xmlns:p14="http://schemas.microsoft.com/office/powerpoint/2010/main" val="419615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C468AB14-3CA0-4BDA-B383-FCC760EB8BFC}"/>
              </a:ext>
            </a:extLst>
          </p:cNvPr>
          <p:cNvSpPr>
            <a:spLocks noGrp="1"/>
          </p:cNvSpPr>
          <p:nvPr>
            <p:ph type="title"/>
          </p:nvPr>
        </p:nvSpPr>
        <p:spPr/>
        <p:txBody>
          <a:bodyPr/>
          <a:lstStyle/>
          <a:p>
            <a:r>
              <a:rPr lang="en-US" dirty="0"/>
              <a:t>The Lithuanian Council for Culture</a:t>
            </a:r>
            <a:endParaRPr lang="lt-LT" dirty="0"/>
          </a:p>
        </p:txBody>
      </p:sp>
      <p:sp>
        <p:nvSpPr>
          <p:cNvPr id="3" name="Turinio vietos rezervavimo ženklas 2">
            <a:extLst>
              <a:ext uri="{FF2B5EF4-FFF2-40B4-BE49-F238E27FC236}">
                <a16:creationId xmlns:a16="http://schemas.microsoft.com/office/drawing/2014/main" xmlns="" id="{BB95B9B8-A792-4888-8CDE-09211A7205E0}"/>
              </a:ext>
            </a:extLst>
          </p:cNvPr>
          <p:cNvSpPr>
            <a:spLocks noGrp="1"/>
          </p:cNvSpPr>
          <p:nvPr>
            <p:ph idx="1"/>
          </p:nvPr>
        </p:nvSpPr>
        <p:spPr/>
        <p:txBody>
          <a:bodyPr>
            <a:normAutofit fontScale="92500"/>
          </a:bodyPr>
          <a:lstStyle/>
          <a:p>
            <a:r>
              <a:rPr lang="lt-LT" dirty="0"/>
              <a:t>C</a:t>
            </a:r>
            <a:r>
              <a:rPr lang="en-US" dirty="0"/>
              <a:t>ore mission - to implement the State culture policy in the governance areas assigned to the Minister of Culture, except for the areas assigned to the Lithuanian Film Centre, which is a separate institution under the Ministry of Culture responsible for the country cinema policy implementation.</a:t>
            </a:r>
          </a:p>
          <a:p>
            <a:r>
              <a:rPr lang="en-US" dirty="0"/>
              <a:t>The owner of the Council is the State. The rights and duties of the owner are implemented by the Ministry of Culture with the exception of decisions related to reorganization or liquidation of the Council, which are taken by the owner – the Government.</a:t>
            </a:r>
          </a:p>
          <a:p>
            <a:endParaRPr lang="lt-LT" dirty="0"/>
          </a:p>
        </p:txBody>
      </p:sp>
    </p:spTree>
    <p:extLst>
      <p:ext uri="{BB962C8B-B14F-4D97-AF65-F5344CB8AC3E}">
        <p14:creationId xmlns:p14="http://schemas.microsoft.com/office/powerpoint/2010/main" val="1734452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5A39C11C-11E2-4722-9A96-898F7F328E3A}"/>
              </a:ext>
            </a:extLst>
          </p:cNvPr>
          <p:cNvSpPr>
            <a:spLocks noGrp="1"/>
          </p:cNvSpPr>
          <p:nvPr>
            <p:ph type="title"/>
          </p:nvPr>
        </p:nvSpPr>
        <p:spPr/>
        <p:txBody>
          <a:bodyPr>
            <a:normAutofit/>
          </a:bodyPr>
          <a:lstStyle/>
          <a:p>
            <a:r>
              <a:rPr lang="lt-LT" dirty="0" err="1"/>
              <a:t>Grants</a:t>
            </a:r>
            <a:r>
              <a:rPr lang="lt-LT" dirty="0"/>
              <a:t> </a:t>
            </a:r>
            <a:r>
              <a:rPr lang="lt-LT" dirty="0" err="1"/>
              <a:t>for</a:t>
            </a:r>
            <a:r>
              <a:rPr lang="lt-LT" dirty="0"/>
              <a:t> </a:t>
            </a:r>
            <a:r>
              <a:rPr lang="lt-LT" dirty="0" err="1"/>
              <a:t>individuals</a:t>
            </a:r>
            <a:endParaRPr lang="lt-LT" dirty="0"/>
          </a:p>
        </p:txBody>
      </p:sp>
      <p:sp>
        <p:nvSpPr>
          <p:cNvPr id="3" name="Turinio vietos rezervavimo ženklas 2">
            <a:extLst>
              <a:ext uri="{FF2B5EF4-FFF2-40B4-BE49-F238E27FC236}">
                <a16:creationId xmlns:a16="http://schemas.microsoft.com/office/drawing/2014/main" xmlns="" id="{0072DD81-3B44-4AB4-85EE-EB5A7930F473}"/>
              </a:ext>
            </a:extLst>
          </p:cNvPr>
          <p:cNvSpPr>
            <a:spLocks noGrp="1"/>
          </p:cNvSpPr>
          <p:nvPr>
            <p:ph idx="1"/>
          </p:nvPr>
        </p:nvSpPr>
        <p:spPr/>
        <p:txBody>
          <a:bodyPr>
            <a:normAutofit fontScale="92500" lnSpcReduction="20000"/>
          </a:bodyPr>
          <a:lstStyle/>
          <a:p>
            <a:r>
              <a:rPr lang="en-US" dirty="0"/>
              <a:t>Lithuanian Council for Culture is awarding individual and educational grants to culture and art creators.</a:t>
            </a:r>
            <a:br>
              <a:rPr lang="en-US" dirty="0"/>
            </a:br>
            <a:r>
              <a:rPr lang="en-US" dirty="0"/>
              <a:t/>
            </a:r>
            <a:br>
              <a:rPr lang="en-US" dirty="0"/>
            </a:br>
            <a:r>
              <a:rPr lang="en-US" dirty="0"/>
              <a:t>To be eligible for the grant, candidates have to be adult culture or art creators, whose object of activity is Lithuanian art and culture and their promotion. Applications for grants may be submitted by the citizens of the Republic of Lithuania as well as citizens of other EU Member States or third countries, however, the application must be completed in Lithuanian. All the application appendices must be also submitted in or translated into Lithuanian. Candidates may apply only for one specific type of grant.</a:t>
            </a:r>
            <a:endParaRPr lang="lt-LT" dirty="0"/>
          </a:p>
        </p:txBody>
      </p:sp>
    </p:spTree>
    <p:extLst>
      <p:ext uri="{BB962C8B-B14F-4D97-AF65-F5344CB8AC3E}">
        <p14:creationId xmlns:p14="http://schemas.microsoft.com/office/powerpoint/2010/main" val="39586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E78F7151-C155-418E-BE91-4AF54863047C}"/>
              </a:ext>
            </a:extLst>
          </p:cNvPr>
          <p:cNvSpPr>
            <a:spLocks noGrp="1"/>
          </p:cNvSpPr>
          <p:nvPr>
            <p:ph type="title"/>
          </p:nvPr>
        </p:nvSpPr>
        <p:spPr/>
        <p:txBody>
          <a:bodyPr>
            <a:normAutofit/>
          </a:bodyPr>
          <a:lstStyle/>
          <a:p>
            <a:r>
              <a:rPr lang="lt-LT" dirty="0" err="1"/>
              <a:t>Individual</a:t>
            </a:r>
            <a:r>
              <a:rPr lang="lt-LT" dirty="0"/>
              <a:t> </a:t>
            </a:r>
            <a:r>
              <a:rPr lang="lt-LT" dirty="0" err="1"/>
              <a:t>grants</a:t>
            </a:r>
            <a:endParaRPr lang="lt-LT" dirty="0"/>
          </a:p>
        </p:txBody>
      </p:sp>
      <p:sp>
        <p:nvSpPr>
          <p:cNvPr id="3" name="Turinio vietos rezervavimo ženklas 2">
            <a:extLst>
              <a:ext uri="{FF2B5EF4-FFF2-40B4-BE49-F238E27FC236}">
                <a16:creationId xmlns:a16="http://schemas.microsoft.com/office/drawing/2014/main" xmlns="" id="{A777C450-CAD3-4CF2-B3EE-FCF51DB31D40}"/>
              </a:ext>
            </a:extLst>
          </p:cNvPr>
          <p:cNvSpPr>
            <a:spLocks noGrp="1"/>
          </p:cNvSpPr>
          <p:nvPr>
            <p:ph idx="1"/>
          </p:nvPr>
        </p:nvSpPr>
        <p:spPr/>
        <p:txBody>
          <a:bodyPr/>
          <a:lstStyle/>
          <a:p>
            <a:r>
              <a:rPr lang="en-US"/>
              <a:t>Individual grants are awarded to support individual artistic activities of culture or art creators.</a:t>
            </a:r>
            <a:br>
              <a:rPr lang="en-US"/>
            </a:br>
            <a:r>
              <a:rPr lang="en-US"/>
              <a:t>Individual grants of €600 per month may be awarded for a maximum of 2 years.</a:t>
            </a:r>
            <a:br>
              <a:rPr lang="en-US"/>
            </a:br>
            <a:r>
              <a:rPr lang="en-US" b="1"/>
              <a:t>Applications for individual grants may be submitted annually from September 1 to September 30. </a:t>
            </a:r>
            <a:endParaRPr lang="lt-LT"/>
          </a:p>
        </p:txBody>
      </p:sp>
    </p:spTree>
    <p:extLst>
      <p:ext uri="{BB962C8B-B14F-4D97-AF65-F5344CB8AC3E}">
        <p14:creationId xmlns:p14="http://schemas.microsoft.com/office/powerpoint/2010/main" val="50401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CD16F366-B824-47B2-83DC-66C93D8D670B}"/>
              </a:ext>
            </a:extLst>
          </p:cNvPr>
          <p:cNvSpPr>
            <a:spLocks noGrp="1"/>
          </p:cNvSpPr>
          <p:nvPr>
            <p:ph type="title"/>
          </p:nvPr>
        </p:nvSpPr>
        <p:spPr/>
        <p:txBody>
          <a:bodyPr>
            <a:normAutofit/>
          </a:bodyPr>
          <a:lstStyle/>
          <a:p>
            <a:r>
              <a:rPr lang="lt-LT" dirty="0" err="1"/>
              <a:t>Education</a:t>
            </a:r>
            <a:r>
              <a:rPr lang="lt-LT" dirty="0"/>
              <a:t> </a:t>
            </a:r>
            <a:r>
              <a:rPr lang="lt-LT" dirty="0" err="1"/>
              <a:t>grants</a:t>
            </a:r>
            <a:endParaRPr lang="lt-LT" dirty="0"/>
          </a:p>
        </p:txBody>
      </p:sp>
      <p:sp>
        <p:nvSpPr>
          <p:cNvPr id="3" name="Turinio vietos rezervavimo ženklas 2">
            <a:extLst>
              <a:ext uri="{FF2B5EF4-FFF2-40B4-BE49-F238E27FC236}">
                <a16:creationId xmlns:a16="http://schemas.microsoft.com/office/drawing/2014/main" xmlns="" id="{F9C70491-8D0E-4C40-9FAA-2EE9FAC73B34}"/>
              </a:ext>
            </a:extLst>
          </p:cNvPr>
          <p:cNvSpPr>
            <a:spLocks noGrp="1"/>
          </p:cNvSpPr>
          <p:nvPr>
            <p:ph idx="1"/>
          </p:nvPr>
        </p:nvSpPr>
        <p:spPr/>
        <p:txBody>
          <a:bodyPr>
            <a:normAutofit fontScale="92500"/>
          </a:bodyPr>
          <a:lstStyle/>
          <a:p>
            <a:r>
              <a:rPr lang="en-US" dirty="0"/>
              <a:t>Education grants are awarded for improving the professional skills of culture or art creators, in particular, for participating in traineeship programs, courses, conferences, symposiums and other activities for building up professional skills. Education grants may also be used for covering the costs of creative residency or masterclasses.</a:t>
            </a:r>
            <a:br>
              <a:rPr lang="en-US" dirty="0"/>
            </a:br>
            <a:r>
              <a:rPr lang="en-US" dirty="0"/>
              <a:t>The grant may be awarded for a maximum of 6 months. The grant of up to €3,600 is paid out after signing an agreement.</a:t>
            </a:r>
            <a:br>
              <a:rPr lang="en-US" dirty="0"/>
            </a:br>
            <a:r>
              <a:rPr lang="en-US" b="1" dirty="0"/>
              <a:t>Applications for educational grants are accepted three times a year</a:t>
            </a:r>
            <a:endParaRPr lang="lt-LT" dirty="0"/>
          </a:p>
        </p:txBody>
      </p:sp>
    </p:spTree>
    <p:extLst>
      <p:ext uri="{BB962C8B-B14F-4D97-AF65-F5344CB8AC3E}">
        <p14:creationId xmlns:p14="http://schemas.microsoft.com/office/powerpoint/2010/main" val="56513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C3CACCA1-8E0A-4B88-BBD8-878891B4D945}"/>
              </a:ext>
            </a:extLst>
          </p:cNvPr>
          <p:cNvSpPr>
            <a:spLocks noGrp="1"/>
          </p:cNvSpPr>
          <p:nvPr>
            <p:ph type="title"/>
          </p:nvPr>
        </p:nvSpPr>
        <p:spPr/>
        <p:txBody>
          <a:bodyPr>
            <a:normAutofit/>
          </a:bodyPr>
          <a:lstStyle/>
          <a:p>
            <a:r>
              <a:rPr lang="lt-LT" dirty="0" err="1"/>
              <a:t>Agreements</a:t>
            </a:r>
            <a:r>
              <a:rPr lang="lt-LT" dirty="0"/>
              <a:t> </a:t>
            </a:r>
            <a:r>
              <a:rPr lang="lt-LT" dirty="0" err="1"/>
              <a:t>and</a:t>
            </a:r>
            <a:r>
              <a:rPr lang="lt-LT" dirty="0"/>
              <a:t> </a:t>
            </a:r>
            <a:r>
              <a:rPr lang="lt-LT" dirty="0" err="1"/>
              <a:t>reports</a:t>
            </a:r>
            <a:endParaRPr lang="lt-LT" dirty="0"/>
          </a:p>
        </p:txBody>
      </p:sp>
      <p:sp>
        <p:nvSpPr>
          <p:cNvPr id="3" name="Turinio vietos rezervavimo ženklas 2">
            <a:extLst>
              <a:ext uri="{FF2B5EF4-FFF2-40B4-BE49-F238E27FC236}">
                <a16:creationId xmlns:a16="http://schemas.microsoft.com/office/drawing/2014/main" xmlns="" id="{B5D320B7-B167-4767-8954-F7F19480D389}"/>
              </a:ext>
            </a:extLst>
          </p:cNvPr>
          <p:cNvSpPr>
            <a:spLocks noGrp="1"/>
          </p:cNvSpPr>
          <p:nvPr>
            <p:ph idx="1"/>
          </p:nvPr>
        </p:nvSpPr>
        <p:spPr/>
        <p:txBody>
          <a:bodyPr>
            <a:normAutofit lnSpcReduction="10000"/>
          </a:bodyPr>
          <a:lstStyle/>
          <a:p>
            <a:r>
              <a:rPr lang="en-US" dirty="0"/>
              <a:t>After being awarded an individual or educational grant, the candidate must, </a:t>
            </a:r>
            <a:r>
              <a:rPr lang="en-US" b="1" dirty="0"/>
              <a:t>within 20 working days, fill in and sign an agreement form</a:t>
            </a:r>
            <a:r>
              <a:rPr lang="en-US" dirty="0"/>
              <a:t> (in Lithuanian) for the type of the grant awarded (individual or educational).</a:t>
            </a:r>
            <a:endParaRPr lang="lt-LT" dirty="0"/>
          </a:p>
          <a:p>
            <a:r>
              <a:rPr lang="en-US" b="1" dirty="0"/>
              <a:t>The report</a:t>
            </a:r>
            <a:r>
              <a:rPr lang="en-US" dirty="0"/>
              <a:t> for the grant received must be submitted </a:t>
            </a:r>
            <a:r>
              <a:rPr lang="en-US" b="1" dirty="0"/>
              <a:t>no later than one month from the end date of the activity period</a:t>
            </a:r>
            <a:r>
              <a:rPr lang="en-US" dirty="0"/>
              <a:t>, as defined in the agreement terms. The report for the grant received does not need to include copies of documents for justifying expenditure.</a:t>
            </a:r>
            <a:endParaRPr lang="lt-LT" dirty="0"/>
          </a:p>
          <a:p>
            <a:r>
              <a:rPr lang="en-US" dirty="0"/>
              <a:t>2018 – 119 grants. </a:t>
            </a:r>
            <a:r>
              <a:rPr lang="lt-LT" dirty="0"/>
              <a:t>153 330 </a:t>
            </a:r>
            <a:r>
              <a:rPr lang="lt-LT" dirty="0" err="1"/>
              <a:t>eur</a:t>
            </a:r>
            <a:r>
              <a:rPr lang="en-US" dirty="0" err="1"/>
              <a:t>os</a:t>
            </a:r>
            <a:endParaRPr lang="lt-LT" dirty="0"/>
          </a:p>
        </p:txBody>
      </p:sp>
    </p:spTree>
    <p:extLst>
      <p:ext uri="{BB962C8B-B14F-4D97-AF65-F5344CB8AC3E}">
        <p14:creationId xmlns:p14="http://schemas.microsoft.com/office/powerpoint/2010/main" val="131361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zaino Suspausti lapai šablona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Office_13565471_TF03460542" id="{4C4D289B-C80F-4D61-A1D7-E54DD0C9E33C}" vid="{8391682A-7446-46F9-8498-9C46765CE24B}"/>
    </a:ext>
  </a:extLst>
</a:theme>
</file>

<file path=ppt/theme/theme2.xml><?xml version="1.0" encoding="utf-8"?>
<a:theme xmlns:a="http://schemas.openxmlformats.org/drawingml/2006/main" name="„Office“ tema">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FED04C-AD43-4E06-AD63-36D8B5E83787}">
  <ds:schemaRefs>
    <ds:schemaRef ds:uri="http://purl.org/dc/dcmitype/"/>
    <ds:schemaRef ds:uri="http://schemas.microsoft.com/office/infopath/2007/PartnerControls"/>
    <ds:schemaRef ds:uri="http://www.w3.org/XML/1998/namespace"/>
    <ds:schemaRef ds:uri="http://purl.org/dc/elements/1.1/"/>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schemas.microsoft.com/office/2006/metadata/properties"/>
  </ds:schemaRefs>
</ds:datastoreItem>
</file>

<file path=customXml/itemProps2.xml><?xml version="1.0" encoding="utf-8"?>
<ds:datastoreItem xmlns:ds="http://schemas.openxmlformats.org/officeDocument/2006/customXml" ds:itemID="{4DEB5BEE-6806-4BF1-A9A7-4B4A72C0C6EB}">
  <ds:schemaRefs>
    <ds:schemaRef ds:uri="http://schemas.microsoft.com/sharepoint/v3/contenttype/forms"/>
  </ds:schemaRefs>
</ds:datastoreItem>
</file>

<file path=customXml/itemProps3.xml><?xml version="1.0" encoding="utf-8"?>
<ds:datastoreItem xmlns:ds="http://schemas.openxmlformats.org/officeDocument/2006/customXml" ds:itemID="{B0710C29-A897-44AD-9F83-BE5F874C2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Dizaino Suspausti lapai skaidrės</Template>
  <TotalTime>37</TotalTime>
  <Words>975</Words>
  <Application>Microsoft Office PowerPoint</Application>
  <PresentationFormat>Widescreen</PresentationFormat>
  <Paragraphs>53</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Gothic</vt:lpstr>
      <vt:lpstr>Verdana</vt:lpstr>
      <vt:lpstr>Wingdings 2</vt:lpstr>
      <vt:lpstr>Dizaino Suspausti lapai šablonas</vt:lpstr>
      <vt:lpstr>State support for creative arts and organizations of art creators in Lithuania. Presentation of the system of state pensions for artists and the program             of art creators’ social security at the ministry of culture in Lithuania</vt:lpstr>
      <vt:lpstr>The Lithuanian Council for Culture</vt:lpstr>
      <vt:lpstr>The Lithuanian Council for Culture</vt:lpstr>
      <vt:lpstr>The Lithuanian Council for Culture</vt:lpstr>
      <vt:lpstr>The Lithuanian Council for Culture</vt:lpstr>
      <vt:lpstr>Grants for individuals</vt:lpstr>
      <vt:lpstr>Individual grants</vt:lpstr>
      <vt:lpstr>Education grants</vt:lpstr>
      <vt:lpstr>Agreements and reports</vt:lpstr>
      <vt:lpstr>PowerPoint Presentation</vt:lpstr>
      <vt:lpstr>Grants and regions of Lithuania</vt:lpstr>
      <vt:lpstr>State Support for Producers of Public Information</vt:lpstr>
      <vt:lpstr>Media Support Foundation</vt:lpstr>
      <vt:lpstr>Media Support Foundation</vt:lpstr>
      <vt:lpstr>Media Support Foundation</vt:lpstr>
      <vt:lpstr>Media Support Foundation</vt:lpstr>
      <vt:lpstr>PowerPoint Presentation</vt:lpstr>
      <vt:lpstr>Social protection of art creators</vt:lpstr>
      <vt:lpstr>Social protection of art creators</vt:lpstr>
      <vt:lpstr>First and second degree pensions </vt:lpstr>
      <vt:lpstr>Social protection of art creators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support for creative arts and organizations of art creators in Lithuania. Presentation of the system of state pensions for artists and the program             of art creators’ social security at the ministry of culture in Lithuania</dc:title>
  <dc:creator>Dainius Radzevičius</dc:creator>
  <cp:lastModifiedBy>User</cp:lastModifiedBy>
  <cp:revision>6</cp:revision>
  <dcterms:created xsi:type="dcterms:W3CDTF">2018-04-27T06:00:00Z</dcterms:created>
  <dcterms:modified xsi:type="dcterms:W3CDTF">2018-05-03T10:01:41Z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74065700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